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1"/>
  </p:notesMasterIdLst>
  <p:handoutMasterIdLst>
    <p:handoutMasterId r:id="rId32"/>
  </p:handoutMasterIdLst>
  <p:sldIdLst>
    <p:sldId id="2984" r:id="rId5"/>
    <p:sldId id="3013" r:id="rId6"/>
    <p:sldId id="3012" r:id="rId7"/>
    <p:sldId id="3008" r:id="rId8"/>
    <p:sldId id="3005" r:id="rId9"/>
    <p:sldId id="3006" r:id="rId10"/>
    <p:sldId id="3009" r:id="rId11"/>
    <p:sldId id="3010" r:id="rId12"/>
    <p:sldId id="3011" r:id="rId13"/>
    <p:sldId id="2995" r:id="rId14"/>
    <p:sldId id="2996" r:id="rId15"/>
    <p:sldId id="2997" r:id="rId16"/>
    <p:sldId id="2992" r:id="rId17"/>
    <p:sldId id="2998" r:id="rId18"/>
    <p:sldId id="2999" r:id="rId19"/>
    <p:sldId id="3000" r:id="rId20"/>
    <p:sldId id="3001" r:id="rId21"/>
    <p:sldId id="300" r:id="rId22"/>
    <p:sldId id="281" r:id="rId23"/>
    <p:sldId id="2991" r:id="rId24"/>
    <p:sldId id="2990" r:id="rId25"/>
    <p:sldId id="3002" r:id="rId26"/>
    <p:sldId id="259" r:id="rId27"/>
    <p:sldId id="3003" r:id="rId28"/>
    <p:sldId id="3004" r:id="rId29"/>
    <p:sldId id="2994" r:id="rId3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9E5BD7-1E5F-46C1-93D5-A27F607E129F}" v="7" dt="2026-06-03T19:48:01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2671" autoAdjust="0"/>
  </p:normalViewPr>
  <p:slideViewPr>
    <p:cSldViewPr snapToGrid="0">
      <p:cViewPr varScale="1">
        <p:scale>
          <a:sx n="102" d="100"/>
          <a:sy n="102" d="100"/>
        </p:scale>
        <p:origin x="96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7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ter, Jaime R CIV NG MOARNG (USA)" userId="8ae46580-a1b4-47e2-b42d-31d161691bdf" providerId="ADAL" clId="{D7613B40-B07D-4C74-8542-F70F51ACC67C}"/>
    <pc:docChg chg="undo custSel addSld delSld modSld sldOrd modNotesMaster modHandout">
      <pc:chgData name="Lister, Jaime R CIV NG MOARNG (USA)" userId="8ae46580-a1b4-47e2-b42d-31d161691bdf" providerId="ADAL" clId="{D7613B40-B07D-4C74-8542-F70F51ACC67C}" dt="2026-06-03T19:48:53.431" v="3823" actId="313"/>
      <pc:docMkLst>
        <pc:docMk/>
      </pc:docMkLst>
      <pc:sldChg chg="addSp modSp mod">
        <pc:chgData name="Lister, Jaime R CIV NG MOARNG (USA)" userId="8ae46580-a1b4-47e2-b42d-31d161691bdf" providerId="ADAL" clId="{D7613B40-B07D-4C74-8542-F70F51ACC67C}" dt="2026-06-03T19:48:53.431" v="3823" actId="313"/>
        <pc:sldMkLst>
          <pc:docMk/>
          <pc:sldMk cId="686772191" sldId="259"/>
        </pc:sldMkLst>
        <pc:spChg chg="mod">
          <ac:chgData name="Lister, Jaime R CIV NG MOARNG (USA)" userId="8ae46580-a1b4-47e2-b42d-31d161691bdf" providerId="ADAL" clId="{D7613B40-B07D-4C74-8542-F70F51ACC67C}" dt="2026-06-03T19:48:53.431" v="3823" actId="313"/>
          <ac:spMkLst>
            <pc:docMk/>
            <pc:sldMk cId="686772191" sldId="259"/>
            <ac:spMk id="6" creationId="{FD17B487-E954-30F8-F3AE-73B5AC97A909}"/>
          </ac:spMkLst>
        </pc:spChg>
        <pc:picChg chg="add mod">
          <ac:chgData name="Lister, Jaime R CIV NG MOARNG (USA)" userId="8ae46580-a1b4-47e2-b42d-31d161691bdf" providerId="ADAL" clId="{D7613B40-B07D-4C74-8542-F70F51ACC67C}" dt="2026-05-27T16:26:53.139" v="460" actId="1076"/>
          <ac:picMkLst>
            <pc:docMk/>
            <pc:sldMk cId="686772191" sldId="259"/>
            <ac:picMk id="5" creationId="{052998D4-A907-CFC4-701A-0127AF075729}"/>
          </ac:picMkLst>
        </pc:picChg>
      </pc:sldChg>
      <pc:sldChg chg="modSp mod ord">
        <pc:chgData name="Lister, Jaime R CIV NG MOARNG (USA)" userId="8ae46580-a1b4-47e2-b42d-31d161691bdf" providerId="ADAL" clId="{D7613B40-B07D-4C74-8542-F70F51ACC67C}" dt="2026-06-01T14:41:33.080" v="1589" actId="20577"/>
        <pc:sldMkLst>
          <pc:docMk/>
          <pc:sldMk cId="824231466" sldId="281"/>
        </pc:sldMkLst>
        <pc:spChg chg="mod">
          <ac:chgData name="Lister, Jaime R CIV NG MOARNG (USA)" userId="8ae46580-a1b4-47e2-b42d-31d161691bdf" providerId="ADAL" clId="{D7613B40-B07D-4C74-8542-F70F51ACC67C}" dt="2026-05-27T17:19:49.612" v="1440" actId="1076"/>
          <ac:spMkLst>
            <pc:docMk/>
            <pc:sldMk cId="824231466" sldId="281"/>
            <ac:spMk id="4" creationId="{00000000-0000-0000-0000-000000000000}"/>
          </ac:spMkLst>
        </pc:spChg>
        <pc:spChg chg="mod">
          <ac:chgData name="Lister, Jaime R CIV NG MOARNG (USA)" userId="8ae46580-a1b4-47e2-b42d-31d161691bdf" providerId="ADAL" clId="{D7613B40-B07D-4C74-8542-F70F51ACC67C}" dt="2026-06-01T14:41:33.080" v="1589" actId="20577"/>
          <ac:spMkLst>
            <pc:docMk/>
            <pc:sldMk cId="824231466" sldId="281"/>
            <ac:spMk id="7" creationId="{D0C8FDA7-0F81-9361-077D-AA629BB770A4}"/>
          </ac:spMkLst>
        </pc:spChg>
      </pc:sldChg>
      <pc:sldChg chg="modSp mod ord">
        <pc:chgData name="Lister, Jaime R CIV NG MOARNG (USA)" userId="8ae46580-a1b4-47e2-b42d-31d161691bdf" providerId="ADAL" clId="{D7613B40-B07D-4C74-8542-F70F51ACC67C}" dt="2026-06-01T14:41:25.391" v="1587" actId="20577"/>
        <pc:sldMkLst>
          <pc:docMk/>
          <pc:sldMk cId="3338505318" sldId="300"/>
        </pc:sldMkLst>
        <pc:spChg chg="mod">
          <ac:chgData name="Lister, Jaime R CIV NG MOARNG (USA)" userId="8ae46580-a1b4-47e2-b42d-31d161691bdf" providerId="ADAL" clId="{D7613B40-B07D-4C74-8542-F70F51ACC67C}" dt="2026-06-01T14:41:25.391" v="1587" actId="20577"/>
          <ac:spMkLst>
            <pc:docMk/>
            <pc:sldMk cId="3338505318" sldId="300"/>
            <ac:spMk id="2" creationId="{11091D6D-D0C7-5FE1-8FEC-A7EE61818698}"/>
          </ac:spMkLst>
        </pc:spChg>
        <pc:spChg chg="mod">
          <ac:chgData name="Lister, Jaime R CIV NG MOARNG (USA)" userId="8ae46580-a1b4-47e2-b42d-31d161691bdf" providerId="ADAL" clId="{D7613B40-B07D-4C74-8542-F70F51ACC67C}" dt="2026-05-27T17:20:39.708" v="1503" actId="20577"/>
          <ac:spMkLst>
            <pc:docMk/>
            <pc:sldMk cId="3338505318" sldId="300"/>
            <ac:spMk id="4" creationId="{00000000-0000-0000-0000-000000000000}"/>
          </ac:spMkLst>
        </pc:spChg>
      </pc:sldChg>
      <pc:sldChg chg="modSp mod">
        <pc:chgData name="Lister, Jaime R CIV NG MOARNG (USA)" userId="8ae46580-a1b4-47e2-b42d-31d161691bdf" providerId="ADAL" clId="{D7613B40-B07D-4C74-8542-F70F51ACC67C}" dt="2026-06-01T16:49:16.284" v="2641" actId="20577"/>
        <pc:sldMkLst>
          <pc:docMk/>
          <pc:sldMk cId="980267468" sldId="2984"/>
        </pc:sldMkLst>
        <pc:spChg chg="mod">
          <ac:chgData name="Lister, Jaime R CIV NG MOARNG (USA)" userId="8ae46580-a1b4-47e2-b42d-31d161691bdf" providerId="ADAL" clId="{D7613B40-B07D-4C74-8542-F70F51ACC67C}" dt="2026-06-01T16:49:16.284" v="2641" actId="20577"/>
          <ac:spMkLst>
            <pc:docMk/>
            <pc:sldMk cId="980267468" sldId="2984"/>
            <ac:spMk id="3" creationId="{9883A656-89ED-701B-DB60-1DF8CF059640}"/>
          </ac:spMkLst>
        </pc:spChg>
      </pc:sldChg>
      <pc:sldChg chg="modSp mod">
        <pc:chgData name="Lister, Jaime R CIV NG MOARNG (USA)" userId="8ae46580-a1b4-47e2-b42d-31d161691bdf" providerId="ADAL" clId="{D7613B40-B07D-4C74-8542-F70F51ACC67C}" dt="2026-05-27T17:22:53.265" v="1547" actId="313"/>
        <pc:sldMkLst>
          <pc:docMk/>
          <pc:sldMk cId="4223987069" sldId="2990"/>
        </pc:sldMkLst>
        <pc:spChg chg="mod">
          <ac:chgData name="Lister, Jaime R CIV NG MOARNG (USA)" userId="8ae46580-a1b4-47e2-b42d-31d161691bdf" providerId="ADAL" clId="{D7613B40-B07D-4C74-8542-F70F51ACC67C}" dt="2026-05-27T17:22:53.265" v="1547" actId="313"/>
          <ac:spMkLst>
            <pc:docMk/>
            <pc:sldMk cId="4223987069" sldId="2990"/>
            <ac:spMk id="6" creationId="{CAF17C45-D84E-859B-2955-B8F2FC1FF840}"/>
          </ac:spMkLst>
        </pc:spChg>
      </pc:sldChg>
      <pc:sldChg chg="modSp mod">
        <pc:chgData name="Lister, Jaime R CIV NG MOARNG (USA)" userId="8ae46580-a1b4-47e2-b42d-31d161691bdf" providerId="ADAL" clId="{D7613B40-B07D-4C74-8542-F70F51ACC67C}" dt="2026-05-27T17:22:57.858" v="1549" actId="313"/>
        <pc:sldMkLst>
          <pc:docMk/>
          <pc:sldMk cId="799450794" sldId="2991"/>
        </pc:sldMkLst>
        <pc:spChg chg="mod">
          <ac:chgData name="Lister, Jaime R CIV NG MOARNG (USA)" userId="8ae46580-a1b4-47e2-b42d-31d161691bdf" providerId="ADAL" clId="{D7613B40-B07D-4C74-8542-F70F51ACC67C}" dt="2026-05-27T17:22:57.858" v="1549" actId="313"/>
          <ac:spMkLst>
            <pc:docMk/>
            <pc:sldMk cId="799450794" sldId="2991"/>
            <ac:spMk id="6" creationId="{FA5746CA-C597-1698-D79B-D93CDC453490}"/>
          </ac:spMkLst>
        </pc:spChg>
      </pc:sldChg>
      <pc:sldChg chg="modSp mod ord">
        <pc:chgData name="Lister, Jaime R CIV NG MOARNG (USA)" userId="8ae46580-a1b4-47e2-b42d-31d161691bdf" providerId="ADAL" clId="{D7613B40-B07D-4C74-8542-F70F51ACC67C}" dt="2026-05-27T17:18:35.124" v="1433"/>
        <pc:sldMkLst>
          <pc:docMk/>
          <pc:sldMk cId="1490823228" sldId="2992"/>
        </pc:sldMkLst>
        <pc:spChg chg="mod">
          <ac:chgData name="Lister, Jaime R CIV NG MOARNG (USA)" userId="8ae46580-a1b4-47e2-b42d-31d161691bdf" providerId="ADAL" clId="{D7613B40-B07D-4C74-8542-F70F51ACC67C}" dt="2026-05-27T17:17:49.341" v="1430" actId="20577"/>
          <ac:spMkLst>
            <pc:docMk/>
            <pc:sldMk cId="1490823228" sldId="2992"/>
            <ac:spMk id="2" creationId="{93DDB593-D51B-DDA0-AF7B-FF9F621D296A}"/>
          </ac:spMkLst>
        </pc:spChg>
        <pc:spChg chg="mod">
          <ac:chgData name="Lister, Jaime R CIV NG MOARNG (USA)" userId="8ae46580-a1b4-47e2-b42d-31d161691bdf" providerId="ADAL" clId="{D7613B40-B07D-4C74-8542-F70F51ACC67C}" dt="2026-05-27T17:18:24.579" v="1431" actId="20577"/>
          <ac:spMkLst>
            <pc:docMk/>
            <pc:sldMk cId="1490823228" sldId="2992"/>
            <ac:spMk id="6" creationId="{AA20DC26-3E34-A2FC-775E-8DA2BC9C4C03}"/>
          </ac:spMkLst>
        </pc:spChg>
      </pc:sldChg>
      <pc:sldChg chg="ord">
        <pc:chgData name="Lister, Jaime R CIV NG MOARNG (USA)" userId="8ae46580-a1b4-47e2-b42d-31d161691bdf" providerId="ADAL" clId="{D7613B40-B07D-4C74-8542-F70F51ACC67C}" dt="2026-06-01T17:30:28.728" v="2650"/>
        <pc:sldMkLst>
          <pc:docMk/>
          <pc:sldMk cId="1454715910" sldId="2994"/>
        </pc:sldMkLst>
      </pc:sldChg>
      <pc:sldChg chg="addSp delSp modSp new mod ord">
        <pc:chgData name="Lister, Jaime R CIV NG MOARNG (USA)" userId="8ae46580-a1b4-47e2-b42d-31d161691bdf" providerId="ADAL" clId="{D7613B40-B07D-4C74-8542-F70F51ACC67C}" dt="2026-06-01T17:35:14.873" v="2951" actId="21"/>
        <pc:sldMkLst>
          <pc:docMk/>
          <pc:sldMk cId="2677709418" sldId="2995"/>
        </pc:sldMkLst>
        <pc:spChg chg="mod">
          <ac:chgData name="Lister, Jaime R CIV NG MOARNG (USA)" userId="8ae46580-a1b4-47e2-b42d-31d161691bdf" providerId="ADAL" clId="{D7613B40-B07D-4C74-8542-F70F51ACC67C}" dt="2026-05-27T16:02:59.628" v="67"/>
          <ac:spMkLst>
            <pc:docMk/>
            <pc:sldMk cId="2677709418" sldId="2995"/>
            <ac:spMk id="2" creationId="{83869283-7A12-72CA-8291-AF4FBA982FA2}"/>
          </ac:spMkLst>
        </pc:spChg>
        <pc:spChg chg="mod">
          <ac:chgData name="Lister, Jaime R CIV NG MOARNG (USA)" userId="8ae46580-a1b4-47e2-b42d-31d161691bdf" providerId="ADAL" clId="{D7613B40-B07D-4C74-8542-F70F51ACC67C}" dt="2026-06-01T16:48:54.129" v="2632" actId="27636"/>
          <ac:spMkLst>
            <pc:docMk/>
            <pc:sldMk cId="2677709418" sldId="2995"/>
            <ac:spMk id="3" creationId="{8BFCF49A-96C3-6EB2-93C7-CF8F63D129DF}"/>
          </ac:spMkLst>
        </pc:spChg>
        <pc:spChg chg="add mod">
          <ac:chgData name="Lister, Jaime R CIV NG MOARNG (USA)" userId="8ae46580-a1b4-47e2-b42d-31d161691bdf" providerId="ADAL" clId="{D7613B40-B07D-4C74-8542-F70F51ACC67C}" dt="2026-06-01T16:50:23.329" v="2646" actId="207"/>
          <ac:spMkLst>
            <pc:docMk/>
            <pc:sldMk cId="2677709418" sldId="2995"/>
            <ac:spMk id="5" creationId="{7B450DD2-BABB-3EFA-56BF-402EC5A87C51}"/>
          </ac:spMkLst>
        </pc:spChg>
        <pc:picChg chg="add mod">
          <ac:chgData name="Lister, Jaime R CIV NG MOARNG (USA)" userId="8ae46580-a1b4-47e2-b42d-31d161691bdf" providerId="ADAL" clId="{D7613B40-B07D-4C74-8542-F70F51ACC67C}" dt="2026-05-27T16:17:13.341" v="94" actId="14100"/>
          <ac:picMkLst>
            <pc:docMk/>
            <pc:sldMk cId="2677709418" sldId="2995"/>
            <ac:picMk id="8" creationId="{F983094C-9B80-2FBB-0B6D-208EDCAF3F85}"/>
          </ac:picMkLst>
        </pc:picChg>
      </pc:sldChg>
      <pc:sldChg chg="addSp delSp modSp new mod">
        <pc:chgData name="Lister, Jaime R CIV NG MOARNG (USA)" userId="8ae46580-a1b4-47e2-b42d-31d161691bdf" providerId="ADAL" clId="{D7613B40-B07D-4C74-8542-F70F51ACC67C}" dt="2026-06-01T17:35:19.504" v="2952" actId="21"/>
        <pc:sldMkLst>
          <pc:docMk/>
          <pc:sldMk cId="3239419284" sldId="2996"/>
        </pc:sldMkLst>
        <pc:spChg chg="mod">
          <ac:chgData name="Lister, Jaime R CIV NG MOARNG (USA)" userId="8ae46580-a1b4-47e2-b42d-31d161691bdf" providerId="ADAL" clId="{D7613B40-B07D-4C74-8542-F70F51ACC67C}" dt="2026-05-27T16:17:46.760" v="120" actId="20577"/>
          <ac:spMkLst>
            <pc:docMk/>
            <pc:sldMk cId="3239419284" sldId="2996"/>
            <ac:spMk id="2" creationId="{BD5637A9-436A-517E-55A6-53E80C752153}"/>
          </ac:spMkLst>
        </pc:spChg>
        <pc:spChg chg="add mod">
          <ac:chgData name="Lister, Jaime R CIV NG MOARNG (USA)" userId="8ae46580-a1b4-47e2-b42d-31d161691bdf" providerId="ADAL" clId="{D7613B40-B07D-4C74-8542-F70F51ACC67C}" dt="2026-05-27T16:52:51.725" v="592" actId="208"/>
          <ac:spMkLst>
            <pc:docMk/>
            <pc:sldMk cId="3239419284" sldId="2996"/>
            <ac:spMk id="7" creationId="{266B71E5-84AD-393C-2A7C-34E722C9D758}"/>
          </ac:spMkLst>
        </pc:spChg>
        <pc:picChg chg="add mod ord">
          <ac:chgData name="Lister, Jaime R CIV NG MOARNG (USA)" userId="8ae46580-a1b4-47e2-b42d-31d161691bdf" providerId="ADAL" clId="{D7613B40-B07D-4C74-8542-F70F51ACC67C}" dt="2026-05-27T16:17:56.909" v="122" actId="14100"/>
          <ac:picMkLst>
            <pc:docMk/>
            <pc:sldMk cId="3239419284" sldId="2996"/>
            <ac:picMk id="6" creationId="{8A360429-A65B-5657-E947-70B35BFC76E7}"/>
          </ac:picMkLst>
        </pc:picChg>
      </pc:sldChg>
      <pc:sldChg chg="addSp delSp modSp new mod">
        <pc:chgData name="Lister, Jaime R CIV NG MOARNG (USA)" userId="8ae46580-a1b4-47e2-b42d-31d161691bdf" providerId="ADAL" clId="{D7613B40-B07D-4C74-8542-F70F51ACC67C}" dt="2026-06-01T17:37:06.036" v="3045" actId="21"/>
        <pc:sldMkLst>
          <pc:docMk/>
          <pc:sldMk cId="1002183503" sldId="2997"/>
        </pc:sldMkLst>
        <pc:spChg chg="mod">
          <ac:chgData name="Lister, Jaime R CIV NG MOARNG (USA)" userId="8ae46580-a1b4-47e2-b42d-31d161691bdf" providerId="ADAL" clId="{D7613B40-B07D-4C74-8542-F70F51ACC67C}" dt="2026-05-27T16:18:13.232" v="124"/>
          <ac:spMkLst>
            <pc:docMk/>
            <pc:sldMk cId="1002183503" sldId="2997"/>
            <ac:spMk id="2" creationId="{B7CA69D8-229D-F2AC-2AEB-97BD2318ADAA}"/>
          </ac:spMkLst>
        </pc:spChg>
        <pc:spChg chg="mod">
          <ac:chgData name="Lister, Jaime R CIV NG MOARNG (USA)" userId="8ae46580-a1b4-47e2-b42d-31d161691bdf" providerId="ADAL" clId="{D7613B40-B07D-4C74-8542-F70F51ACC67C}" dt="2026-05-27T16:52:23.659" v="588" actId="1076"/>
          <ac:spMkLst>
            <pc:docMk/>
            <pc:sldMk cId="1002183503" sldId="2997"/>
            <ac:spMk id="3" creationId="{9614E366-7EF8-C06F-CC10-8C2B5FCC66E0}"/>
          </ac:spMkLst>
        </pc:spChg>
        <pc:spChg chg="add mod">
          <ac:chgData name="Lister, Jaime R CIV NG MOARNG (USA)" userId="8ae46580-a1b4-47e2-b42d-31d161691bdf" providerId="ADAL" clId="{D7613B40-B07D-4C74-8542-F70F51ACC67C}" dt="2026-05-27T16:19:11.546" v="142" actId="1582"/>
          <ac:spMkLst>
            <pc:docMk/>
            <pc:sldMk cId="1002183503" sldId="2997"/>
            <ac:spMk id="9" creationId="{E0620E86-E096-9DB1-3638-62E5AA9ADE2D}"/>
          </ac:spMkLst>
        </pc:spChg>
        <pc:picChg chg="add mod">
          <ac:chgData name="Lister, Jaime R CIV NG MOARNG (USA)" userId="8ae46580-a1b4-47e2-b42d-31d161691bdf" providerId="ADAL" clId="{D7613B40-B07D-4C74-8542-F70F51ACC67C}" dt="2026-05-27T16:18:36.789" v="133" actId="1076"/>
          <ac:picMkLst>
            <pc:docMk/>
            <pc:sldMk cId="1002183503" sldId="2997"/>
            <ac:picMk id="6" creationId="{C194F37A-9497-7D83-CE78-EEB8E1475593}"/>
          </ac:picMkLst>
        </pc:picChg>
        <pc:picChg chg="add mod">
          <ac:chgData name="Lister, Jaime R CIV NG MOARNG (USA)" userId="8ae46580-a1b4-47e2-b42d-31d161691bdf" providerId="ADAL" clId="{D7613B40-B07D-4C74-8542-F70F51ACC67C}" dt="2026-05-27T16:18:49.535" v="138" actId="1076"/>
          <ac:picMkLst>
            <pc:docMk/>
            <pc:sldMk cId="1002183503" sldId="2997"/>
            <ac:picMk id="8" creationId="{F2BF7519-109D-E9B8-C03C-7B899CE66FAB}"/>
          </ac:picMkLst>
        </pc:picChg>
      </pc:sldChg>
      <pc:sldChg chg="addSp delSp modSp new mod">
        <pc:chgData name="Lister, Jaime R CIV NG MOARNG (USA)" userId="8ae46580-a1b4-47e2-b42d-31d161691bdf" providerId="ADAL" clId="{D7613B40-B07D-4C74-8542-F70F51ACC67C}" dt="2026-06-01T17:37:14.648" v="3046" actId="21"/>
        <pc:sldMkLst>
          <pc:docMk/>
          <pc:sldMk cId="248019328" sldId="2998"/>
        </pc:sldMkLst>
        <pc:spChg chg="mod">
          <ac:chgData name="Lister, Jaime R CIV NG MOARNG (USA)" userId="8ae46580-a1b4-47e2-b42d-31d161691bdf" providerId="ADAL" clId="{D7613B40-B07D-4C74-8542-F70F51ACC67C}" dt="2026-05-27T17:18:53.809" v="1437" actId="20577"/>
          <ac:spMkLst>
            <pc:docMk/>
            <pc:sldMk cId="248019328" sldId="2998"/>
            <ac:spMk id="3" creationId="{847182B7-C5B0-C77A-4D64-9E9F8AB5B3D6}"/>
          </ac:spMkLst>
        </pc:spChg>
        <pc:spChg chg="add mod">
          <ac:chgData name="Lister, Jaime R CIV NG MOARNG (USA)" userId="8ae46580-a1b4-47e2-b42d-31d161691bdf" providerId="ADAL" clId="{D7613B40-B07D-4C74-8542-F70F51ACC67C}" dt="2026-05-27T16:20:33.054" v="160" actId="1076"/>
          <ac:spMkLst>
            <pc:docMk/>
            <pc:sldMk cId="248019328" sldId="2998"/>
            <ac:spMk id="7" creationId="{38652540-EF67-7AAC-7B23-A0813C67BA7C}"/>
          </ac:spMkLst>
        </pc:spChg>
        <pc:picChg chg="add mod">
          <ac:chgData name="Lister, Jaime R CIV NG MOARNG (USA)" userId="8ae46580-a1b4-47e2-b42d-31d161691bdf" providerId="ADAL" clId="{D7613B40-B07D-4C74-8542-F70F51ACC67C}" dt="2026-05-27T16:20:31.500" v="159" actId="1076"/>
          <ac:picMkLst>
            <pc:docMk/>
            <pc:sldMk cId="248019328" sldId="2998"/>
            <ac:picMk id="6" creationId="{54892AD9-A048-AC89-6509-948DD3541B4C}"/>
          </ac:picMkLst>
        </pc:picChg>
      </pc:sldChg>
      <pc:sldChg chg="addSp delSp modSp new mod">
        <pc:chgData name="Lister, Jaime R CIV NG MOARNG (USA)" userId="8ae46580-a1b4-47e2-b42d-31d161691bdf" providerId="ADAL" clId="{D7613B40-B07D-4C74-8542-F70F51ACC67C}" dt="2026-06-03T19:48:27.099" v="3822" actId="207"/>
        <pc:sldMkLst>
          <pc:docMk/>
          <pc:sldMk cId="3640206251" sldId="2999"/>
        </pc:sldMkLst>
        <pc:spChg chg="mod">
          <ac:chgData name="Lister, Jaime R CIV NG MOARNG (USA)" userId="8ae46580-a1b4-47e2-b42d-31d161691bdf" providerId="ADAL" clId="{D7613B40-B07D-4C74-8542-F70F51ACC67C}" dt="2026-05-27T16:21:23.805" v="254" actId="27636"/>
          <ac:spMkLst>
            <pc:docMk/>
            <pc:sldMk cId="3640206251" sldId="2999"/>
            <ac:spMk id="2" creationId="{49A14748-2DE5-DF43-8547-F529543FB4E2}"/>
          </ac:spMkLst>
        </pc:spChg>
        <pc:spChg chg="add mod">
          <ac:chgData name="Lister, Jaime R CIV NG MOARNG (USA)" userId="8ae46580-a1b4-47e2-b42d-31d161691bdf" providerId="ADAL" clId="{D7613B40-B07D-4C74-8542-F70F51ACC67C}" dt="2026-06-03T19:48:27.099" v="3822" actId="207"/>
          <ac:spMkLst>
            <pc:docMk/>
            <pc:sldMk cId="3640206251" sldId="2999"/>
            <ac:spMk id="3" creationId="{158A3D73-0A55-9B39-51A9-EB3A978F3BA0}"/>
          </ac:spMkLst>
        </pc:spChg>
        <pc:spChg chg="add mod">
          <ac:chgData name="Lister, Jaime R CIV NG MOARNG (USA)" userId="8ae46580-a1b4-47e2-b42d-31d161691bdf" providerId="ADAL" clId="{D7613B40-B07D-4C74-8542-F70F51ACC67C}" dt="2026-06-03T19:48:13.660" v="3819" actId="1076"/>
          <ac:spMkLst>
            <pc:docMk/>
            <pc:sldMk cId="3640206251" sldId="2999"/>
            <ac:spMk id="5" creationId="{0E87728A-9E7C-BBE6-F7FF-0657C30ABBFD}"/>
          </ac:spMkLst>
        </pc:spChg>
        <pc:picChg chg="add mod ord">
          <ac:chgData name="Lister, Jaime R CIV NG MOARNG (USA)" userId="8ae46580-a1b4-47e2-b42d-31d161691bdf" providerId="ADAL" clId="{D7613B40-B07D-4C74-8542-F70F51ACC67C}" dt="2026-05-27T16:21:33.237" v="256" actId="14100"/>
          <ac:picMkLst>
            <pc:docMk/>
            <pc:sldMk cId="3640206251" sldId="2999"/>
            <ac:picMk id="6" creationId="{6DD41FC5-8FD5-CB36-1C5B-5925465C1B75}"/>
          </ac:picMkLst>
        </pc:picChg>
      </pc:sldChg>
      <pc:sldChg chg="addSp modSp new mod">
        <pc:chgData name="Lister, Jaime R CIV NG MOARNG (USA)" userId="8ae46580-a1b4-47e2-b42d-31d161691bdf" providerId="ADAL" clId="{D7613B40-B07D-4C74-8542-F70F51ACC67C}" dt="2026-05-27T16:55:56.866" v="692" actId="207"/>
        <pc:sldMkLst>
          <pc:docMk/>
          <pc:sldMk cId="1824944978" sldId="3000"/>
        </pc:sldMkLst>
        <pc:spChg chg="mod">
          <ac:chgData name="Lister, Jaime R CIV NG MOARNG (USA)" userId="8ae46580-a1b4-47e2-b42d-31d161691bdf" providerId="ADAL" clId="{D7613B40-B07D-4C74-8542-F70F51ACC67C}" dt="2026-05-27T16:22:04.803" v="265" actId="27636"/>
          <ac:spMkLst>
            <pc:docMk/>
            <pc:sldMk cId="1824944978" sldId="3000"/>
            <ac:spMk id="2" creationId="{B53F0ACE-78D7-1F23-3808-E1D4FB0006C4}"/>
          </ac:spMkLst>
        </pc:spChg>
        <pc:spChg chg="mod">
          <ac:chgData name="Lister, Jaime R CIV NG MOARNG (USA)" userId="8ae46580-a1b4-47e2-b42d-31d161691bdf" providerId="ADAL" clId="{D7613B40-B07D-4C74-8542-F70F51ACC67C}" dt="2026-05-27T16:55:40.168" v="688" actId="20577"/>
          <ac:spMkLst>
            <pc:docMk/>
            <pc:sldMk cId="1824944978" sldId="3000"/>
            <ac:spMk id="3" creationId="{FFF54D00-A86D-575C-C82C-22350248D565}"/>
          </ac:spMkLst>
        </pc:spChg>
        <pc:spChg chg="add mod">
          <ac:chgData name="Lister, Jaime R CIV NG MOARNG (USA)" userId="8ae46580-a1b4-47e2-b42d-31d161691bdf" providerId="ADAL" clId="{D7613B40-B07D-4C74-8542-F70F51ACC67C}" dt="2026-05-27T16:55:35.586" v="685" actId="1076"/>
          <ac:spMkLst>
            <pc:docMk/>
            <pc:sldMk cId="1824944978" sldId="3000"/>
            <ac:spMk id="7" creationId="{EA0351FF-9F79-39AC-81D2-A7C7E2C5699E}"/>
          </ac:spMkLst>
        </pc:spChg>
        <pc:spChg chg="add mod">
          <ac:chgData name="Lister, Jaime R CIV NG MOARNG (USA)" userId="8ae46580-a1b4-47e2-b42d-31d161691bdf" providerId="ADAL" clId="{D7613B40-B07D-4C74-8542-F70F51ACC67C}" dt="2026-05-27T16:55:56.866" v="692" actId="207"/>
          <ac:spMkLst>
            <pc:docMk/>
            <pc:sldMk cId="1824944978" sldId="3000"/>
            <ac:spMk id="8" creationId="{DF81091A-B550-75F8-633B-AD5575470D1D}"/>
          </ac:spMkLst>
        </pc:spChg>
        <pc:picChg chg="add mod">
          <ac:chgData name="Lister, Jaime R CIV NG MOARNG (USA)" userId="8ae46580-a1b4-47e2-b42d-31d161691bdf" providerId="ADAL" clId="{D7613B40-B07D-4C74-8542-F70F51ACC67C}" dt="2026-05-27T16:54:56.704" v="610" actId="1076"/>
          <ac:picMkLst>
            <pc:docMk/>
            <pc:sldMk cId="1824944978" sldId="3000"/>
            <ac:picMk id="6" creationId="{C2C6369B-E469-E8D0-DDDD-7DCAB09E590A}"/>
          </ac:picMkLst>
        </pc:picChg>
      </pc:sldChg>
      <pc:sldChg chg="addSp modSp new mod">
        <pc:chgData name="Lister, Jaime R CIV NG MOARNG (USA)" userId="8ae46580-a1b4-47e2-b42d-31d161691bdf" providerId="ADAL" clId="{D7613B40-B07D-4C74-8542-F70F51ACC67C}" dt="2026-05-27T16:23:22.387" v="312" actId="1076"/>
        <pc:sldMkLst>
          <pc:docMk/>
          <pc:sldMk cId="2611529390" sldId="3001"/>
        </pc:sldMkLst>
        <pc:spChg chg="mod">
          <ac:chgData name="Lister, Jaime R CIV NG MOARNG (USA)" userId="8ae46580-a1b4-47e2-b42d-31d161691bdf" providerId="ADAL" clId="{D7613B40-B07D-4C74-8542-F70F51ACC67C}" dt="2026-05-27T16:22:44.730" v="294" actId="20577"/>
          <ac:spMkLst>
            <pc:docMk/>
            <pc:sldMk cId="2611529390" sldId="3001"/>
            <ac:spMk id="2" creationId="{A34A7204-AB03-D728-76AC-D675CA1CA8D4}"/>
          </ac:spMkLst>
        </pc:spChg>
        <pc:spChg chg="mod">
          <ac:chgData name="Lister, Jaime R CIV NG MOARNG (USA)" userId="8ae46580-a1b4-47e2-b42d-31d161691bdf" providerId="ADAL" clId="{D7613B40-B07D-4C74-8542-F70F51ACC67C}" dt="2026-05-27T16:23:02.063" v="304" actId="14100"/>
          <ac:spMkLst>
            <pc:docMk/>
            <pc:sldMk cId="2611529390" sldId="3001"/>
            <ac:spMk id="3" creationId="{A6386197-6161-5CCA-F7CB-1C099F1F6C1A}"/>
          </ac:spMkLst>
        </pc:spChg>
        <pc:picChg chg="add mod">
          <ac:chgData name="Lister, Jaime R CIV NG MOARNG (USA)" userId="8ae46580-a1b4-47e2-b42d-31d161691bdf" providerId="ADAL" clId="{D7613B40-B07D-4C74-8542-F70F51ACC67C}" dt="2026-05-27T16:23:22.387" v="312" actId="1076"/>
          <ac:picMkLst>
            <pc:docMk/>
            <pc:sldMk cId="2611529390" sldId="3001"/>
            <ac:picMk id="6" creationId="{F150C298-0F46-5476-84EF-C1EEA7656EAB}"/>
          </ac:picMkLst>
        </pc:picChg>
      </pc:sldChg>
      <pc:sldChg chg="addSp modSp new mod">
        <pc:chgData name="Lister, Jaime R CIV NG MOARNG (USA)" userId="8ae46580-a1b4-47e2-b42d-31d161691bdf" providerId="ADAL" clId="{D7613B40-B07D-4C74-8542-F70F51ACC67C}" dt="2026-05-27T16:26:05.065" v="446" actId="1076"/>
        <pc:sldMkLst>
          <pc:docMk/>
          <pc:sldMk cId="2002404438" sldId="3002"/>
        </pc:sldMkLst>
        <pc:spChg chg="mod">
          <ac:chgData name="Lister, Jaime R CIV NG MOARNG (USA)" userId="8ae46580-a1b4-47e2-b42d-31d161691bdf" providerId="ADAL" clId="{D7613B40-B07D-4C74-8542-F70F51ACC67C}" dt="2026-05-27T16:25:16.215" v="436" actId="20577"/>
          <ac:spMkLst>
            <pc:docMk/>
            <pc:sldMk cId="2002404438" sldId="3002"/>
            <ac:spMk id="2" creationId="{A32C7B31-7B82-1E20-6460-A43E96AA8E59}"/>
          </ac:spMkLst>
        </pc:spChg>
        <pc:spChg chg="mod">
          <ac:chgData name="Lister, Jaime R CIV NG MOARNG (USA)" userId="8ae46580-a1b4-47e2-b42d-31d161691bdf" providerId="ADAL" clId="{D7613B40-B07D-4C74-8542-F70F51ACC67C}" dt="2026-05-27T16:25:50.083" v="441" actId="14100"/>
          <ac:spMkLst>
            <pc:docMk/>
            <pc:sldMk cId="2002404438" sldId="3002"/>
            <ac:spMk id="3" creationId="{5E6473C0-EA4B-319A-C4E8-F2072DEDEB47}"/>
          </ac:spMkLst>
        </pc:spChg>
        <pc:picChg chg="add mod">
          <ac:chgData name="Lister, Jaime R CIV NG MOARNG (USA)" userId="8ae46580-a1b4-47e2-b42d-31d161691bdf" providerId="ADAL" clId="{D7613B40-B07D-4C74-8542-F70F51ACC67C}" dt="2026-05-27T16:26:05.065" v="446" actId="1076"/>
          <ac:picMkLst>
            <pc:docMk/>
            <pc:sldMk cId="2002404438" sldId="3002"/>
            <ac:picMk id="6" creationId="{82BF8617-9427-BDDA-7B9B-780CA4701ABE}"/>
          </ac:picMkLst>
        </pc:picChg>
      </pc:sldChg>
      <pc:sldChg chg="addSp modSp new mod">
        <pc:chgData name="Lister, Jaime R CIV NG MOARNG (USA)" userId="8ae46580-a1b4-47e2-b42d-31d161691bdf" providerId="ADAL" clId="{D7613B40-B07D-4C74-8542-F70F51ACC67C}" dt="2026-05-27T16:58:10.976" v="718" actId="20577"/>
        <pc:sldMkLst>
          <pc:docMk/>
          <pc:sldMk cId="1336520364" sldId="3003"/>
        </pc:sldMkLst>
        <pc:spChg chg="mod">
          <ac:chgData name="Lister, Jaime R CIV NG MOARNG (USA)" userId="8ae46580-a1b4-47e2-b42d-31d161691bdf" providerId="ADAL" clId="{D7613B40-B07D-4C74-8542-F70F51ACC67C}" dt="2026-05-27T16:58:10.976" v="718" actId="20577"/>
          <ac:spMkLst>
            <pc:docMk/>
            <pc:sldMk cId="1336520364" sldId="3003"/>
            <ac:spMk id="3" creationId="{BB0CBF2B-7D65-3AFD-AFFF-F4CC9483B55F}"/>
          </ac:spMkLst>
        </pc:spChg>
        <pc:picChg chg="add mod">
          <ac:chgData name="Lister, Jaime R CIV NG MOARNG (USA)" userId="8ae46580-a1b4-47e2-b42d-31d161691bdf" providerId="ADAL" clId="{D7613B40-B07D-4C74-8542-F70F51ACC67C}" dt="2026-05-27T16:27:20.854" v="474" actId="1076"/>
          <ac:picMkLst>
            <pc:docMk/>
            <pc:sldMk cId="1336520364" sldId="3003"/>
            <ac:picMk id="6" creationId="{23F85585-4F0B-B454-6BA7-24FF1AD1737A}"/>
          </ac:picMkLst>
        </pc:picChg>
      </pc:sldChg>
      <pc:sldChg chg="addSp modSp new mod ord">
        <pc:chgData name="Lister, Jaime R CIV NG MOARNG (USA)" userId="8ae46580-a1b4-47e2-b42d-31d161691bdf" providerId="ADAL" clId="{D7613B40-B07D-4C74-8542-F70F51ACC67C}" dt="2026-06-01T17:39:31.466" v="3413"/>
        <pc:sldMkLst>
          <pc:docMk/>
          <pc:sldMk cId="3050603230" sldId="3004"/>
        </pc:sldMkLst>
        <pc:spChg chg="mod">
          <ac:chgData name="Lister, Jaime R CIV NG MOARNG (USA)" userId="8ae46580-a1b4-47e2-b42d-31d161691bdf" providerId="ADAL" clId="{D7613B40-B07D-4C74-8542-F70F51ACC67C}" dt="2026-05-27T16:27:30.246" v="483" actId="20577"/>
          <ac:spMkLst>
            <pc:docMk/>
            <pc:sldMk cId="3050603230" sldId="3004"/>
            <ac:spMk id="2" creationId="{C8E94F78-0D10-052B-C6BB-13EC411AE039}"/>
          </ac:spMkLst>
        </pc:spChg>
        <pc:spChg chg="mod">
          <ac:chgData name="Lister, Jaime R CIV NG MOARNG (USA)" userId="8ae46580-a1b4-47e2-b42d-31d161691bdf" providerId="ADAL" clId="{D7613B40-B07D-4C74-8542-F70F51ACC67C}" dt="2026-05-27T17:24:01.777" v="1585" actId="20577"/>
          <ac:spMkLst>
            <pc:docMk/>
            <pc:sldMk cId="3050603230" sldId="3004"/>
            <ac:spMk id="3" creationId="{19C4A8B7-31C5-71FA-810D-03DD486A6B6F}"/>
          </ac:spMkLst>
        </pc:spChg>
        <pc:spChg chg="add mod">
          <ac:chgData name="Lister, Jaime R CIV NG MOARNG (USA)" userId="8ae46580-a1b4-47e2-b42d-31d161691bdf" providerId="ADAL" clId="{D7613B40-B07D-4C74-8542-F70F51ACC67C}" dt="2026-05-27T16:31:16.378" v="504" actId="208"/>
          <ac:spMkLst>
            <pc:docMk/>
            <pc:sldMk cId="3050603230" sldId="3004"/>
            <ac:spMk id="9" creationId="{DFDE0729-CB77-388D-E537-1ABFC304B0AA}"/>
          </ac:spMkLst>
        </pc:spChg>
        <pc:spChg chg="add mod">
          <ac:chgData name="Lister, Jaime R CIV NG MOARNG (USA)" userId="8ae46580-a1b4-47e2-b42d-31d161691bdf" providerId="ADAL" clId="{D7613B40-B07D-4C74-8542-F70F51ACC67C}" dt="2026-05-27T16:31:37.401" v="509" actId="14100"/>
          <ac:spMkLst>
            <pc:docMk/>
            <pc:sldMk cId="3050603230" sldId="3004"/>
            <ac:spMk id="10" creationId="{7D8D2EF5-7D26-94C3-B3E8-4D81C39ADD8A}"/>
          </ac:spMkLst>
        </pc:spChg>
        <pc:picChg chg="add mod">
          <ac:chgData name="Lister, Jaime R CIV NG MOARNG (USA)" userId="8ae46580-a1b4-47e2-b42d-31d161691bdf" providerId="ADAL" clId="{D7613B40-B07D-4C74-8542-F70F51ACC67C}" dt="2026-05-27T16:28:02.716" v="495" actId="14100"/>
          <ac:picMkLst>
            <pc:docMk/>
            <pc:sldMk cId="3050603230" sldId="3004"/>
            <ac:picMk id="6" creationId="{FE9C7583-63BF-6667-0922-83A8DE904830}"/>
          </ac:picMkLst>
        </pc:picChg>
        <pc:picChg chg="add mod">
          <ac:chgData name="Lister, Jaime R CIV NG MOARNG (USA)" userId="8ae46580-a1b4-47e2-b42d-31d161691bdf" providerId="ADAL" clId="{D7613B40-B07D-4C74-8542-F70F51ACC67C}" dt="2026-05-27T16:28:12.773" v="499" actId="1076"/>
          <ac:picMkLst>
            <pc:docMk/>
            <pc:sldMk cId="3050603230" sldId="3004"/>
            <ac:picMk id="8" creationId="{AA34EF3F-3BCF-33D6-2ED4-9E5C30D09940}"/>
          </ac:picMkLst>
        </pc:picChg>
      </pc:sldChg>
      <pc:sldChg chg="delSp modSp new mod">
        <pc:chgData name="Lister, Jaime R CIV NG MOARNG (USA)" userId="8ae46580-a1b4-47e2-b42d-31d161691bdf" providerId="ADAL" clId="{D7613B40-B07D-4C74-8542-F70F51ACC67C}" dt="2026-06-01T17:44:28.643" v="3659" actId="207"/>
        <pc:sldMkLst>
          <pc:docMk/>
          <pc:sldMk cId="1551629960" sldId="3005"/>
        </pc:sldMkLst>
        <pc:spChg chg="mod">
          <ac:chgData name="Lister, Jaime R CIV NG MOARNG (USA)" userId="8ae46580-a1b4-47e2-b42d-31d161691bdf" providerId="ADAL" clId="{D7613B40-B07D-4C74-8542-F70F51ACC67C}" dt="2026-05-27T16:50:39.173" v="557" actId="20577"/>
          <ac:spMkLst>
            <pc:docMk/>
            <pc:sldMk cId="1551629960" sldId="3005"/>
            <ac:spMk id="2" creationId="{F0657E8C-F31F-B2E3-CA25-EA46E7073D6C}"/>
          </ac:spMkLst>
        </pc:spChg>
        <pc:spChg chg="mod">
          <ac:chgData name="Lister, Jaime R CIV NG MOARNG (USA)" userId="8ae46580-a1b4-47e2-b42d-31d161691bdf" providerId="ADAL" clId="{D7613B40-B07D-4C74-8542-F70F51ACC67C}" dt="2026-06-01T17:44:28.643" v="3659" actId="207"/>
          <ac:spMkLst>
            <pc:docMk/>
            <pc:sldMk cId="1551629960" sldId="3005"/>
            <ac:spMk id="3" creationId="{51878539-D3EF-3092-5F8A-2CE55BAF4C15}"/>
          </ac:spMkLst>
        </pc:spChg>
      </pc:sldChg>
      <pc:sldChg chg="addSp delSp modSp new mod modClrScheme chgLayout">
        <pc:chgData name="Lister, Jaime R CIV NG MOARNG (USA)" userId="8ae46580-a1b4-47e2-b42d-31d161691bdf" providerId="ADAL" clId="{D7613B40-B07D-4C74-8542-F70F51ACC67C}" dt="2026-06-01T17:34:52.149" v="2947" actId="21"/>
        <pc:sldMkLst>
          <pc:docMk/>
          <pc:sldMk cId="2317740191" sldId="3006"/>
        </pc:sldMkLst>
        <pc:spChg chg="mod">
          <ac:chgData name="Lister, Jaime R CIV NG MOARNG (USA)" userId="8ae46580-a1b4-47e2-b42d-31d161691bdf" providerId="ADAL" clId="{D7613B40-B07D-4C74-8542-F70F51ACC67C}" dt="2026-06-01T16:36:03.794" v="1883" actId="20577"/>
          <ac:spMkLst>
            <pc:docMk/>
            <pc:sldMk cId="2317740191" sldId="3006"/>
            <ac:spMk id="3" creationId="{25964DE2-09AB-FA45-EAF1-8DBC0112A68E}"/>
          </ac:spMkLst>
        </pc:spChg>
        <pc:spChg chg="add mod">
          <ac:chgData name="Lister, Jaime R CIV NG MOARNG (USA)" userId="8ae46580-a1b4-47e2-b42d-31d161691bdf" providerId="ADAL" clId="{D7613B40-B07D-4C74-8542-F70F51ACC67C}" dt="2026-06-01T16:36:35.047" v="1892" actId="208"/>
          <ac:spMkLst>
            <pc:docMk/>
            <pc:sldMk cId="2317740191" sldId="3006"/>
            <ac:spMk id="7" creationId="{FC87C023-B65C-ED1F-D5A5-4140CEE25165}"/>
          </ac:spMkLst>
        </pc:spChg>
        <pc:spChg chg="add mod">
          <ac:chgData name="Lister, Jaime R CIV NG MOARNG (USA)" userId="8ae46580-a1b4-47e2-b42d-31d161691bdf" providerId="ADAL" clId="{D7613B40-B07D-4C74-8542-F70F51ACC67C}" dt="2026-05-27T17:14:38.922" v="1260" actId="26606"/>
          <ac:spMkLst>
            <pc:docMk/>
            <pc:sldMk cId="2317740191" sldId="3006"/>
            <ac:spMk id="11" creationId="{925525D7-C949-5EB2-078D-52E8E9FD133D}"/>
          </ac:spMkLst>
        </pc:spChg>
        <pc:picChg chg="add mod">
          <ac:chgData name="Lister, Jaime R CIV NG MOARNG (USA)" userId="8ae46580-a1b4-47e2-b42d-31d161691bdf" providerId="ADAL" clId="{D7613B40-B07D-4C74-8542-F70F51ACC67C}" dt="2026-06-01T16:36:17.227" v="1888" actId="1076"/>
          <ac:picMkLst>
            <pc:docMk/>
            <pc:sldMk cId="2317740191" sldId="3006"/>
            <ac:picMk id="5" creationId="{7052F548-5211-54EF-B4F3-C2EE1400C33F}"/>
          </ac:picMkLst>
        </pc:picChg>
      </pc:sldChg>
      <pc:sldChg chg="addSp delSp modSp new mod">
        <pc:chgData name="Lister, Jaime R CIV NG MOARNG (USA)" userId="8ae46580-a1b4-47e2-b42d-31d161691bdf" providerId="ADAL" clId="{D7613B40-B07D-4C74-8542-F70F51ACC67C}" dt="2026-06-01T17:44:23.385" v="3658" actId="207"/>
        <pc:sldMkLst>
          <pc:docMk/>
          <pc:sldMk cId="2289822170" sldId="3008"/>
        </pc:sldMkLst>
        <pc:spChg chg="mod">
          <ac:chgData name="Lister, Jaime R CIV NG MOARNG (USA)" userId="8ae46580-a1b4-47e2-b42d-31d161691bdf" providerId="ADAL" clId="{D7613B40-B07D-4C74-8542-F70F51ACC67C}" dt="2026-06-01T16:33:58.753" v="1666" actId="20577"/>
          <ac:spMkLst>
            <pc:docMk/>
            <pc:sldMk cId="2289822170" sldId="3008"/>
            <ac:spMk id="2" creationId="{6E331DCA-5F0D-385C-475B-C3458E1B01A0}"/>
          </ac:spMkLst>
        </pc:spChg>
        <pc:spChg chg="mod">
          <ac:chgData name="Lister, Jaime R CIV NG MOARNG (USA)" userId="8ae46580-a1b4-47e2-b42d-31d161691bdf" providerId="ADAL" clId="{D7613B40-B07D-4C74-8542-F70F51ACC67C}" dt="2026-06-01T17:44:23.385" v="3658" actId="207"/>
          <ac:spMkLst>
            <pc:docMk/>
            <pc:sldMk cId="2289822170" sldId="3008"/>
            <ac:spMk id="3" creationId="{BF5C5122-90E7-38F8-5B3D-286B03287868}"/>
          </ac:spMkLst>
        </pc:spChg>
        <pc:spChg chg="add mod">
          <ac:chgData name="Lister, Jaime R CIV NG MOARNG (USA)" userId="8ae46580-a1b4-47e2-b42d-31d161691bdf" providerId="ADAL" clId="{D7613B40-B07D-4C74-8542-F70F51ACC67C}" dt="2026-06-01T16:35:36.200" v="1864" actId="207"/>
          <ac:spMkLst>
            <pc:docMk/>
            <pc:sldMk cId="2289822170" sldId="3008"/>
            <ac:spMk id="8" creationId="{717F1014-7713-38F9-7516-9CC36DCCF111}"/>
          </ac:spMkLst>
        </pc:spChg>
        <pc:picChg chg="add mod ord">
          <ac:chgData name="Lister, Jaime R CIV NG MOARNG (USA)" userId="8ae46580-a1b4-47e2-b42d-31d161691bdf" providerId="ADAL" clId="{D7613B40-B07D-4C74-8542-F70F51ACC67C}" dt="2026-06-01T16:35:15.305" v="1860" actId="1076"/>
          <ac:picMkLst>
            <pc:docMk/>
            <pc:sldMk cId="2289822170" sldId="3008"/>
            <ac:picMk id="7" creationId="{A2B34562-230A-A9D9-B95B-730385EBB5EE}"/>
          </ac:picMkLst>
        </pc:picChg>
      </pc:sldChg>
      <pc:sldChg chg="addSp delSp modSp new mod modClrScheme chgLayout">
        <pc:chgData name="Lister, Jaime R CIV NG MOARNG (USA)" userId="8ae46580-a1b4-47e2-b42d-31d161691bdf" providerId="ADAL" clId="{D7613B40-B07D-4C74-8542-F70F51ACC67C}" dt="2026-06-01T17:34:56.765" v="2948" actId="21"/>
        <pc:sldMkLst>
          <pc:docMk/>
          <pc:sldMk cId="2219068425" sldId="3009"/>
        </pc:sldMkLst>
        <pc:spChg chg="add mod ord">
          <ac:chgData name="Lister, Jaime R CIV NG MOARNG (USA)" userId="8ae46580-a1b4-47e2-b42d-31d161691bdf" providerId="ADAL" clId="{D7613B40-B07D-4C74-8542-F70F51ACC67C}" dt="2026-06-01T16:37:11.490" v="1930" actId="20577"/>
          <ac:spMkLst>
            <pc:docMk/>
            <pc:sldMk cId="2219068425" sldId="3009"/>
            <ac:spMk id="3" creationId="{64870128-36D0-EE3F-36F7-943C7289DF78}"/>
          </ac:spMkLst>
        </pc:spChg>
        <pc:spChg chg="add mod ord">
          <ac:chgData name="Lister, Jaime R CIV NG MOARNG (USA)" userId="8ae46580-a1b4-47e2-b42d-31d161691bdf" providerId="ADAL" clId="{D7613B40-B07D-4C74-8542-F70F51ACC67C}" dt="2026-06-01T16:39:28.744" v="2257" actId="20577"/>
          <ac:spMkLst>
            <pc:docMk/>
            <pc:sldMk cId="2219068425" sldId="3009"/>
            <ac:spMk id="4" creationId="{3CBCF8D6-F9DC-477B-C121-A1840B2B9AEE}"/>
          </ac:spMkLst>
        </pc:spChg>
        <pc:picChg chg="add mod">
          <ac:chgData name="Lister, Jaime R CIV NG MOARNG (USA)" userId="8ae46580-a1b4-47e2-b42d-31d161691bdf" providerId="ADAL" clId="{D7613B40-B07D-4C74-8542-F70F51ACC67C}" dt="2026-06-01T16:38:12.470" v="2048" actId="1076"/>
          <ac:picMkLst>
            <pc:docMk/>
            <pc:sldMk cId="2219068425" sldId="3009"/>
            <ac:picMk id="6" creationId="{A1181130-2F6D-9C01-275C-06CA1BB6D8A9}"/>
          </ac:picMkLst>
        </pc:picChg>
      </pc:sldChg>
      <pc:sldChg chg="addSp delSp modSp new mod">
        <pc:chgData name="Lister, Jaime R CIV NG MOARNG (USA)" userId="8ae46580-a1b4-47e2-b42d-31d161691bdf" providerId="ADAL" clId="{D7613B40-B07D-4C74-8542-F70F51ACC67C}" dt="2026-06-01T17:35:03.461" v="2949" actId="21"/>
        <pc:sldMkLst>
          <pc:docMk/>
          <pc:sldMk cId="3403195956" sldId="3010"/>
        </pc:sldMkLst>
        <pc:spChg chg="mod">
          <ac:chgData name="Lister, Jaime R CIV NG MOARNG (USA)" userId="8ae46580-a1b4-47e2-b42d-31d161691bdf" providerId="ADAL" clId="{D7613B40-B07D-4C74-8542-F70F51ACC67C}" dt="2026-06-01T16:39:37.130" v="2281" actId="20577"/>
          <ac:spMkLst>
            <pc:docMk/>
            <pc:sldMk cId="3403195956" sldId="3010"/>
            <ac:spMk id="2" creationId="{24C3E4EB-1306-EEB4-30FC-61581ADB7E79}"/>
          </ac:spMkLst>
        </pc:spChg>
        <pc:spChg chg="mod">
          <ac:chgData name="Lister, Jaime R CIV NG MOARNG (USA)" userId="8ae46580-a1b4-47e2-b42d-31d161691bdf" providerId="ADAL" clId="{D7613B40-B07D-4C74-8542-F70F51ACC67C}" dt="2026-06-01T16:40:10.189" v="2429" actId="14100"/>
          <ac:spMkLst>
            <pc:docMk/>
            <pc:sldMk cId="3403195956" sldId="3010"/>
            <ac:spMk id="3" creationId="{82F7EF2A-AF02-4D8E-CFD5-EE1A3B3D94A9}"/>
          </ac:spMkLst>
        </pc:spChg>
        <pc:picChg chg="add mod">
          <ac:chgData name="Lister, Jaime R CIV NG MOARNG (USA)" userId="8ae46580-a1b4-47e2-b42d-31d161691bdf" providerId="ADAL" clId="{D7613B40-B07D-4C74-8542-F70F51ACC67C}" dt="2026-06-01T16:40:21.690" v="2434" actId="1076"/>
          <ac:picMkLst>
            <pc:docMk/>
            <pc:sldMk cId="3403195956" sldId="3010"/>
            <ac:picMk id="6" creationId="{CBE36CCC-D9E9-8E42-0673-E422F4DBA126}"/>
          </ac:picMkLst>
        </pc:picChg>
      </pc:sldChg>
      <pc:sldChg chg="addSp delSp modSp new mod">
        <pc:chgData name="Lister, Jaime R CIV NG MOARNG (USA)" userId="8ae46580-a1b4-47e2-b42d-31d161691bdf" providerId="ADAL" clId="{D7613B40-B07D-4C74-8542-F70F51ACC67C}" dt="2026-06-01T17:35:07.163" v="2950" actId="21"/>
        <pc:sldMkLst>
          <pc:docMk/>
          <pc:sldMk cId="331964396" sldId="3011"/>
        </pc:sldMkLst>
        <pc:spChg chg="mod">
          <ac:chgData name="Lister, Jaime R CIV NG MOARNG (USA)" userId="8ae46580-a1b4-47e2-b42d-31d161691bdf" providerId="ADAL" clId="{D7613B40-B07D-4C74-8542-F70F51ACC67C}" dt="2026-06-01T16:40:30.998" v="2448" actId="20577"/>
          <ac:spMkLst>
            <pc:docMk/>
            <pc:sldMk cId="331964396" sldId="3011"/>
            <ac:spMk id="2" creationId="{72948B79-775A-9E02-F0D6-89BD6D6391C3}"/>
          </ac:spMkLst>
        </pc:spChg>
        <pc:spChg chg="mod">
          <ac:chgData name="Lister, Jaime R CIV NG MOARNG (USA)" userId="8ae46580-a1b4-47e2-b42d-31d161691bdf" providerId="ADAL" clId="{D7613B40-B07D-4C74-8542-F70F51ACC67C}" dt="2026-06-01T16:47:30.523" v="2573" actId="20577"/>
          <ac:spMkLst>
            <pc:docMk/>
            <pc:sldMk cId="331964396" sldId="3011"/>
            <ac:spMk id="3" creationId="{1AFE9DA6-2FD0-5684-26FC-8415A83ABC8B}"/>
          </ac:spMkLst>
        </pc:spChg>
        <pc:spChg chg="add mod">
          <ac:chgData name="Lister, Jaime R CIV NG MOARNG (USA)" userId="8ae46580-a1b4-47e2-b42d-31d161691bdf" providerId="ADAL" clId="{D7613B40-B07D-4C74-8542-F70F51ACC67C}" dt="2026-06-01T16:47:54.740" v="2579" actId="207"/>
          <ac:spMkLst>
            <pc:docMk/>
            <pc:sldMk cId="331964396" sldId="3011"/>
            <ac:spMk id="9" creationId="{7A1CBF32-4BCB-2EAC-3195-9B39AEE45AB9}"/>
          </ac:spMkLst>
        </pc:spChg>
        <pc:picChg chg="add mod">
          <ac:chgData name="Lister, Jaime R CIV NG MOARNG (USA)" userId="8ae46580-a1b4-47e2-b42d-31d161691bdf" providerId="ADAL" clId="{D7613B40-B07D-4C74-8542-F70F51ACC67C}" dt="2026-06-01T16:41:39.454" v="2566" actId="1076"/>
          <ac:picMkLst>
            <pc:docMk/>
            <pc:sldMk cId="331964396" sldId="3011"/>
            <ac:picMk id="6" creationId="{46489489-E956-EBE3-6235-E271030E53E5}"/>
          </ac:picMkLst>
        </pc:picChg>
        <pc:picChg chg="add mod">
          <ac:chgData name="Lister, Jaime R CIV NG MOARNG (USA)" userId="8ae46580-a1b4-47e2-b42d-31d161691bdf" providerId="ADAL" clId="{D7613B40-B07D-4C74-8542-F70F51ACC67C}" dt="2026-06-01T16:47:33.600" v="2575" actId="1076"/>
          <ac:picMkLst>
            <pc:docMk/>
            <pc:sldMk cId="331964396" sldId="3011"/>
            <ac:picMk id="8" creationId="{2F1A514F-3F0D-722D-5502-634453E8F9DD}"/>
          </ac:picMkLst>
        </pc:picChg>
      </pc:sldChg>
      <pc:sldChg chg="delSp modSp new mod ord">
        <pc:chgData name="Lister, Jaime R CIV NG MOARNG (USA)" userId="8ae46580-a1b4-47e2-b42d-31d161691bdf" providerId="ADAL" clId="{D7613B40-B07D-4C74-8542-F70F51ACC67C}" dt="2026-06-01T17:46:22.969" v="3661"/>
        <pc:sldMkLst>
          <pc:docMk/>
          <pc:sldMk cId="3756459282" sldId="3012"/>
        </pc:sldMkLst>
        <pc:spChg chg="mod">
          <ac:chgData name="Lister, Jaime R CIV NG MOARNG (USA)" userId="8ae46580-a1b4-47e2-b42d-31d161691bdf" providerId="ADAL" clId="{D7613B40-B07D-4C74-8542-F70F51ACC67C}" dt="2026-06-01T17:33:16.754" v="2673" actId="20577"/>
          <ac:spMkLst>
            <pc:docMk/>
            <pc:sldMk cId="3756459282" sldId="3012"/>
            <ac:spMk id="2" creationId="{03D9F5BE-5F04-2067-9336-B15418BD9BF1}"/>
          </ac:spMkLst>
        </pc:spChg>
        <pc:spChg chg="mod">
          <ac:chgData name="Lister, Jaime R CIV NG MOARNG (USA)" userId="8ae46580-a1b4-47e2-b42d-31d161691bdf" providerId="ADAL" clId="{D7613B40-B07D-4C74-8542-F70F51ACC67C}" dt="2026-06-01T17:36:38.771" v="3044" actId="20577"/>
          <ac:spMkLst>
            <pc:docMk/>
            <pc:sldMk cId="3756459282" sldId="3012"/>
            <ac:spMk id="3" creationId="{DFE5D374-114A-6164-F9FD-BC18F72E54E6}"/>
          </ac:spMkLst>
        </pc:spChg>
      </pc:sldChg>
      <pc:sldChg chg="modSp new mod">
        <pc:chgData name="Lister, Jaime R CIV NG MOARNG (USA)" userId="8ae46580-a1b4-47e2-b42d-31d161691bdf" providerId="ADAL" clId="{D7613B40-B07D-4C74-8542-F70F51ACC67C}" dt="2026-06-01T17:43:43.557" v="3656" actId="5793"/>
        <pc:sldMkLst>
          <pc:docMk/>
          <pc:sldMk cId="2817111368" sldId="3013"/>
        </pc:sldMkLst>
        <pc:spChg chg="mod">
          <ac:chgData name="Lister, Jaime R CIV NG MOARNG (USA)" userId="8ae46580-a1b4-47e2-b42d-31d161691bdf" providerId="ADAL" clId="{D7613B40-B07D-4C74-8542-F70F51ACC67C}" dt="2026-06-01T17:37:23.543" v="3059" actId="20577"/>
          <ac:spMkLst>
            <pc:docMk/>
            <pc:sldMk cId="2817111368" sldId="3013"/>
            <ac:spMk id="2" creationId="{02A586F3-EF17-B0B3-7C03-4806ED2884BC}"/>
          </ac:spMkLst>
        </pc:spChg>
        <pc:spChg chg="mod">
          <ac:chgData name="Lister, Jaime R CIV NG MOARNG (USA)" userId="8ae46580-a1b4-47e2-b42d-31d161691bdf" providerId="ADAL" clId="{D7613B40-B07D-4C74-8542-F70F51ACC67C}" dt="2026-06-01T17:43:43.557" v="3656" actId="5793"/>
          <ac:spMkLst>
            <pc:docMk/>
            <pc:sldMk cId="2817111368" sldId="3013"/>
            <ac:spMk id="3" creationId="{1406F772-58B9-5215-7AE1-7E35C630641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1"/>
          </a:xfrm>
          <a:prstGeom prst="rect">
            <a:avLst/>
          </a:prstGeom>
        </p:spPr>
        <p:txBody>
          <a:bodyPr vert="horz" lIns="94202" tIns="47101" rIns="94202" bIns="4710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1"/>
          </a:xfrm>
          <a:prstGeom prst="rect">
            <a:avLst/>
          </a:prstGeom>
        </p:spPr>
        <p:txBody>
          <a:bodyPr vert="horz" lIns="94202" tIns="47101" rIns="94202" bIns="47101" rtlCol="0"/>
          <a:lstStyle>
            <a:lvl1pPr algn="r">
              <a:defRPr sz="1200"/>
            </a:lvl1pPr>
          </a:lstStyle>
          <a:p>
            <a:fld id="{39D3763A-0EAB-4EBA-A22B-1F6164FB05B9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9"/>
            <a:ext cx="3043343" cy="467070"/>
          </a:xfrm>
          <a:prstGeom prst="rect">
            <a:avLst/>
          </a:prstGeom>
        </p:spPr>
        <p:txBody>
          <a:bodyPr vert="horz" lIns="94202" tIns="47101" rIns="94202" bIns="4710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9"/>
            <a:ext cx="3043343" cy="467070"/>
          </a:xfrm>
          <a:prstGeom prst="rect">
            <a:avLst/>
          </a:prstGeom>
        </p:spPr>
        <p:txBody>
          <a:bodyPr vert="horz" lIns="94202" tIns="47101" rIns="94202" bIns="47101" rtlCol="0" anchor="b"/>
          <a:lstStyle>
            <a:lvl1pPr algn="r">
              <a:defRPr sz="1200"/>
            </a:lvl1pPr>
          </a:lstStyle>
          <a:p>
            <a:fld id="{AC0CB140-9D10-4802-AD91-8E2BFA147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94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1"/>
          </a:xfrm>
          <a:prstGeom prst="rect">
            <a:avLst/>
          </a:prstGeom>
        </p:spPr>
        <p:txBody>
          <a:bodyPr vert="horz" lIns="94202" tIns="47101" rIns="94202" bIns="4710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1"/>
          </a:xfrm>
          <a:prstGeom prst="rect">
            <a:avLst/>
          </a:prstGeom>
        </p:spPr>
        <p:txBody>
          <a:bodyPr vert="horz" lIns="94202" tIns="47101" rIns="94202" bIns="47101" rtlCol="0"/>
          <a:lstStyle>
            <a:lvl1pPr algn="r">
              <a:defRPr sz="1200"/>
            </a:lvl1pPr>
          </a:lstStyle>
          <a:p>
            <a:fld id="{D61040EA-30FC-4164-96E9-658C4697EF55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2" tIns="47101" rIns="94202" bIns="4710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5"/>
            <a:ext cx="5618480" cy="3665459"/>
          </a:xfrm>
          <a:prstGeom prst="rect">
            <a:avLst/>
          </a:prstGeom>
        </p:spPr>
        <p:txBody>
          <a:bodyPr vert="horz" lIns="94202" tIns="47101" rIns="94202" bIns="4710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9"/>
            <a:ext cx="3043343" cy="467070"/>
          </a:xfrm>
          <a:prstGeom prst="rect">
            <a:avLst/>
          </a:prstGeom>
        </p:spPr>
        <p:txBody>
          <a:bodyPr vert="horz" lIns="94202" tIns="47101" rIns="94202" bIns="4710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9"/>
            <a:ext cx="3043343" cy="467070"/>
          </a:xfrm>
          <a:prstGeom prst="rect">
            <a:avLst/>
          </a:prstGeom>
        </p:spPr>
        <p:txBody>
          <a:bodyPr vert="horz" lIns="94202" tIns="47101" rIns="94202" bIns="47101" rtlCol="0" anchor="b"/>
          <a:lstStyle>
            <a:lvl1pPr algn="r">
              <a:defRPr sz="1200"/>
            </a:lvl1pPr>
          </a:lstStyle>
          <a:p>
            <a:fld id="{2FE06410-39B8-46B1-B3C9-40B462FD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8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06410-39B8-46B1-B3C9-40B462FD6D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60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06410-39B8-46B1-B3C9-40B462FD6D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81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06410-39B8-46B1-B3C9-40B462FD6D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84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06410-39B8-46B1-B3C9-40B462FD6D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6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3C441-00FE-E00B-6FC0-439902DD7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C3F67F-CBAA-6C24-A5D5-EB602C9A67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3CB376-0907-5E14-63B1-6D9542775F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0DB9A-6CFF-0823-DF3E-4F0B21B47F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9B127-2415-4304-B361-3F6F2782F4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81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06410-39B8-46B1-B3C9-40B462FD6D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4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06410-39B8-46B1-B3C9-40B462FD6D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05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06410-39B8-46B1-B3C9-40B462FD6D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49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06410-39B8-46B1-B3C9-40B462FD6D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8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9B127-2415-4304-B361-3F6F2782F4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4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9B127-2415-4304-B361-3F6F2782F4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78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06410-39B8-46B1-B3C9-40B462FD6D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964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0C2A2-B92B-36C0-ED25-B2FF33C00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FCA75C-3333-DB97-3541-E60E64E18D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12C4D8-59A3-64BC-E46F-84A7841FFA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0ECA0-7F95-C1A6-C3F2-6F5CF1A390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9B127-2415-4304-B361-3F6F2782F4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16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F64FD-5E85-B1C3-10CB-BADE119C2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4E2F72-A317-AF5C-125A-96835CB568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E390F8-012B-1B93-0EA7-176ABCBA5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1A0E9-8858-B0D1-FB70-65A3FB2A4D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9B127-2415-4304-B361-3F6F2782F4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994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06410-39B8-46B1-B3C9-40B462FD6D9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076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9B127-2415-4304-B361-3F6F2782F42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946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06410-39B8-46B1-B3C9-40B462FD6D9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638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06410-39B8-46B1-B3C9-40B462FD6D9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815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655AA-2453-E770-E555-629BC5973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57F130-980E-761A-645B-0474552F6D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EBAB7C-CC72-5736-6FB2-97E3D702F8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9E189-E313-059F-C752-5ADAFE6A2C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9B127-2415-4304-B361-3F6F2782F42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91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06410-39B8-46B1-B3C9-40B462FD6D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76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06410-39B8-46B1-B3C9-40B462FD6D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78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06410-39B8-46B1-B3C9-40B462FD6D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61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06410-39B8-46B1-B3C9-40B462FD6D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7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06410-39B8-46B1-B3C9-40B462FD6D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35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06410-39B8-46B1-B3C9-40B462FD6D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8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06410-39B8-46B1-B3C9-40B462FD6D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21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1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3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5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6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8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70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81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93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9790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4" y="6356362"/>
            <a:ext cx="2367149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3" y="635636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74673" y="6360900"/>
            <a:ext cx="2507731" cy="365125"/>
          </a:xfrm>
          <a:prstGeom prst="rect">
            <a:avLst/>
          </a:prstGeom>
        </p:spPr>
        <p:txBody>
          <a:bodyPr/>
          <a:lstStyle/>
          <a:p>
            <a:fld id="{3BB09015-6B38-4423-A820-EABEBA6133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9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9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4" y="6356362"/>
            <a:ext cx="2367149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3" y="635636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74673" y="6360900"/>
            <a:ext cx="2507731" cy="365125"/>
          </a:xfrm>
          <a:prstGeom prst="rect">
            <a:avLst/>
          </a:prstGeom>
        </p:spPr>
        <p:txBody>
          <a:bodyPr/>
          <a:lstStyle/>
          <a:p>
            <a:fld id="{3BB09015-6B38-4423-A820-EABEBA6133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4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6"/>
            <a:ext cx="10363200" cy="1362075"/>
          </a:xfrm>
        </p:spPr>
        <p:txBody>
          <a:bodyPr anchor="t"/>
          <a:lstStyle>
            <a:lvl1pPr algn="l">
              <a:defRPr sz="272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8"/>
            <a:ext cx="10363200" cy="1500187"/>
          </a:xfrm>
        </p:spPr>
        <p:txBody>
          <a:bodyPr anchor="b"/>
          <a:lstStyle>
            <a:lvl1pPr marL="0" indent="0">
              <a:buNone/>
              <a:defRPr sz="1364">
                <a:solidFill>
                  <a:schemeClr val="tx1">
                    <a:tint val="75000"/>
                  </a:schemeClr>
                </a:solidFill>
              </a:defRPr>
            </a:lvl1pPr>
            <a:lvl2pPr marL="311714" indent="0">
              <a:buNone/>
              <a:defRPr sz="1227">
                <a:solidFill>
                  <a:schemeClr val="tx1">
                    <a:tint val="75000"/>
                  </a:schemeClr>
                </a:solidFill>
              </a:defRPr>
            </a:lvl2pPr>
            <a:lvl3pPr marL="623424" indent="0">
              <a:buNone/>
              <a:defRPr sz="1091">
                <a:solidFill>
                  <a:schemeClr val="tx1">
                    <a:tint val="75000"/>
                  </a:schemeClr>
                </a:solidFill>
              </a:defRPr>
            </a:lvl3pPr>
            <a:lvl4pPr marL="935138" indent="0">
              <a:buNone/>
              <a:defRPr sz="955">
                <a:solidFill>
                  <a:schemeClr val="tx1">
                    <a:tint val="75000"/>
                  </a:schemeClr>
                </a:solidFill>
              </a:defRPr>
            </a:lvl4pPr>
            <a:lvl5pPr marL="1246851" indent="0">
              <a:buNone/>
              <a:defRPr sz="955">
                <a:solidFill>
                  <a:schemeClr val="tx1">
                    <a:tint val="75000"/>
                  </a:schemeClr>
                </a:solidFill>
              </a:defRPr>
            </a:lvl5pPr>
            <a:lvl6pPr marL="1558562" indent="0">
              <a:buNone/>
              <a:defRPr sz="955">
                <a:solidFill>
                  <a:schemeClr val="tx1">
                    <a:tint val="75000"/>
                  </a:schemeClr>
                </a:solidFill>
              </a:defRPr>
            </a:lvl6pPr>
            <a:lvl7pPr marL="1870275" indent="0">
              <a:buNone/>
              <a:defRPr sz="955">
                <a:solidFill>
                  <a:schemeClr val="tx1">
                    <a:tint val="75000"/>
                  </a:schemeClr>
                </a:solidFill>
              </a:defRPr>
            </a:lvl7pPr>
            <a:lvl8pPr marL="2181988" indent="0">
              <a:buNone/>
              <a:defRPr sz="955">
                <a:solidFill>
                  <a:schemeClr val="tx1">
                    <a:tint val="75000"/>
                  </a:schemeClr>
                </a:solidFill>
              </a:defRPr>
            </a:lvl8pPr>
            <a:lvl9pPr marL="2493699" indent="0">
              <a:buNone/>
              <a:defRPr sz="9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4" y="6356362"/>
            <a:ext cx="2367149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3" y="635636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74673" y="6360900"/>
            <a:ext cx="2507731" cy="365125"/>
          </a:xfrm>
          <a:prstGeom prst="rect">
            <a:avLst/>
          </a:prstGeom>
        </p:spPr>
        <p:txBody>
          <a:bodyPr/>
          <a:lstStyle/>
          <a:p>
            <a:fld id="{3BB09015-6B38-4423-A820-EABEBA6133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22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6"/>
            <a:ext cx="5384800" cy="4525963"/>
          </a:xfrm>
        </p:spPr>
        <p:txBody>
          <a:bodyPr/>
          <a:lstStyle>
            <a:lvl1pPr>
              <a:defRPr sz="1909"/>
            </a:lvl1pPr>
            <a:lvl2pPr>
              <a:defRPr sz="1636"/>
            </a:lvl2pPr>
            <a:lvl3pPr>
              <a:defRPr sz="1364"/>
            </a:lvl3pPr>
            <a:lvl4pPr>
              <a:defRPr sz="1227"/>
            </a:lvl4pPr>
            <a:lvl5pPr>
              <a:defRPr sz="1227"/>
            </a:lvl5pPr>
            <a:lvl6pPr>
              <a:defRPr sz="1227"/>
            </a:lvl6pPr>
            <a:lvl7pPr>
              <a:defRPr sz="1227"/>
            </a:lvl7pPr>
            <a:lvl8pPr>
              <a:defRPr sz="1227"/>
            </a:lvl8pPr>
            <a:lvl9pPr>
              <a:defRPr sz="122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909"/>
            </a:lvl1pPr>
            <a:lvl2pPr>
              <a:defRPr sz="1636"/>
            </a:lvl2pPr>
            <a:lvl3pPr>
              <a:defRPr sz="1364"/>
            </a:lvl3pPr>
            <a:lvl4pPr>
              <a:defRPr sz="1227"/>
            </a:lvl4pPr>
            <a:lvl5pPr>
              <a:defRPr sz="1227"/>
            </a:lvl5pPr>
            <a:lvl6pPr>
              <a:defRPr sz="1227"/>
            </a:lvl6pPr>
            <a:lvl7pPr>
              <a:defRPr sz="1227"/>
            </a:lvl7pPr>
            <a:lvl8pPr>
              <a:defRPr sz="1227"/>
            </a:lvl8pPr>
            <a:lvl9pPr>
              <a:defRPr sz="122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4" y="6356362"/>
            <a:ext cx="2367149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3" y="635636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74673" y="6360900"/>
            <a:ext cx="2507731" cy="365125"/>
          </a:xfrm>
          <a:prstGeom prst="rect">
            <a:avLst/>
          </a:prstGeom>
        </p:spPr>
        <p:txBody>
          <a:bodyPr/>
          <a:lstStyle/>
          <a:p>
            <a:fld id="{3BB09015-6B38-4423-A820-EABEBA6133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31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9"/>
            <a:ext cx="5386916" cy="639762"/>
          </a:xfrm>
        </p:spPr>
        <p:txBody>
          <a:bodyPr anchor="b"/>
          <a:lstStyle>
            <a:lvl1pPr marL="0" indent="0">
              <a:buNone/>
              <a:defRPr sz="1636" b="1"/>
            </a:lvl1pPr>
            <a:lvl2pPr marL="311714" indent="0">
              <a:buNone/>
              <a:defRPr sz="1364" b="1"/>
            </a:lvl2pPr>
            <a:lvl3pPr marL="623424" indent="0">
              <a:buNone/>
              <a:defRPr sz="1227" b="1"/>
            </a:lvl3pPr>
            <a:lvl4pPr marL="935138" indent="0">
              <a:buNone/>
              <a:defRPr sz="1091" b="1"/>
            </a:lvl4pPr>
            <a:lvl5pPr marL="1246851" indent="0">
              <a:buNone/>
              <a:defRPr sz="1091" b="1"/>
            </a:lvl5pPr>
            <a:lvl6pPr marL="1558562" indent="0">
              <a:buNone/>
              <a:defRPr sz="1091" b="1"/>
            </a:lvl6pPr>
            <a:lvl7pPr marL="1870275" indent="0">
              <a:buNone/>
              <a:defRPr sz="1091" b="1"/>
            </a:lvl7pPr>
            <a:lvl8pPr marL="2181988" indent="0">
              <a:buNone/>
              <a:defRPr sz="1091" b="1"/>
            </a:lvl8pPr>
            <a:lvl9pPr marL="2493699" indent="0">
              <a:buNone/>
              <a:defRPr sz="109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82"/>
            <a:ext cx="5386916" cy="3951288"/>
          </a:xfrm>
        </p:spPr>
        <p:txBody>
          <a:bodyPr/>
          <a:lstStyle>
            <a:lvl1pPr>
              <a:defRPr sz="1636"/>
            </a:lvl1pPr>
            <a:lvl2pPr>
              <a:defRPr sz="1364"/>
            </a:lvl2pPr>
            <a:lvl3pPr>
              <a:defRPr sz="1227"/>
            </a:lvl3pPr>
            <a:lvl4pPr>
              <a:defRPr sz="1091"/>
            </a:lvl4pPr>
            <a:lvl5pPr>
              <a:defRPr sz="1091"/>
            </a:lvl5pPr>
            <a:lvl6pPr>
              <a:defRPr sz="1091"/>
            </a:lvl6pPr>
            <a:lvl7pPr>
              <a:defRPr sz="1091"/>
            </a:lvl7pPr>
            <a:lvl8pPr>
              <a:defRPr sz="1091"/>
            </a:lvl8pPr>
            <a:lvl9pPr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9"/>
            <a:ext cx="5389035" cy="639762"/>
          </a:xfrm>
        </p:spPr>
        <p:txBody>
          <a:bodyPr anchor="b"/>
          <a:lstStyle>
            <a:lvl1pPr marL="0" indent="0">
              <a:buNone/>
              <a:defRPr sz="1636" b="1"/>
            </a:lvl1pPr>
            <a:lvl2pPr marL="311714" indent="0">
              <a:buNone/>
              <a:defRPr sz="1364" b="1"/>
            </a:lvl2pPr>
            <a:lvl3pPr marL="623424" indent="0">
              <a:buNone/>
              <a:defRPr sz="1227" b="1"/>
            </a:lvl3pPr>
            <a:lvl4pPr marL="935138" indent="0">
              <a:buNone/>
              <a:defRPr sz="1091" b="1"/>
            </a:lvl4pPr>
            <a:lvl5pPr marL="1246851" indent="0">
              <a:buNone/>
              <a:defRPr sz="1091" b="1"/>
            </a:lvl5pPr>
            <a:lvl6pPr marL="1558562" indent="0">
              <a:buNone/>
              <a:defRPr sz="1091" b="1"/>
            </a:lvl6pPr>
            <a:lvl7pPr marL="1870275" indent="0">
              <a:buNone/>
              <a:defRPr sz="1091" b="1"/>
            </a:lvl7pPr>
            <a:lvl8pPr marL="2181988" indent="0">
              <a:buNone/>
              <a:defRPr sz="1091" b="1"/>
            </a:lvl8pPr>
            <a:lvl9pPr marL="2493699" indent="0">
              <a:buNone/>
              <a:defRPr sz="109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82"/>
            <a:ext cx="5389035" cy="3951288"/>
          </a:xfrm>
        </p:spPr>
        <p:txBody>
          <a:bodyPr/>
          <a:lstStyle>
            <a:lvl1pPr>
              <a:defRPr sz="1636"/>
            </a:lvl1pPr>
            <a:lvl2pPr>
              <a:defRPr sz="1364"/>
            </a:lvl2pPr>
            <a:lvl3pPr>
              <a:defRPr sz="1227"/>
            </a:lvl3pPr>
            <a:lvl4pPr>
              <a:defRPr sz="1091"/>
            </a:lvl4pPr>
            <a:lvl5pPr>
              <a:defRPr sz="1091"/>
            </a:lvl5pPr>
            <a:lvl6pPr>
              <a:defRPr sz="1091"/>
            </a:lvl6pPr>
            <a:lvl7pPr>
              <a:defRPr sz="1091"/>
            </a:lvl7pPr>
            <a:lvl8pPr>
              <a:defRPr sz="1091"/>
            </a:lvl8pPr>
            <a:lvl9pPr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4" y="6356362"/>
            <a:ext cx="2367149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3" y="635636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074673" y="6360900"/>
            <a:ext cx="2507731" cy="365125"/>
          </a:xfrm>
          <a:prstGeom prst="rect">
            <a:avLst/>
          </a:prstGeom>
        </p:spPr>
        <p:txBody>
          <a:bodyPr/>
          <a:lstStyle/>
          <a:p>
            <a:fld id="{3BB09015-6B38-4423-A820-EABEBA6133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9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4" y="6356362"/>
            <a:ext cx="2367149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3" y="635636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74673" y="6360900"/>
            <a:ext cx="2507731" cy="365125"/>
          </a:xfrm>
          <a:prstGeom prst="rect">
            <a:avLst/>
          </a:prstGeom>
        </p:spPr>
        <p:txBody>
          <a:bodyPr/>
          <a:lstStyle/>
          <a:p>
            <a:fld id="{3BB09015-6B38-4423-A820-EABEBA6133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2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4" y="6356362"/>
            <a:ext cx="2367149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3" y="635636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4673" y="6360900"/>
            <a:ext cx="2507731" cy="365125"/>
          </a:xfrm>
          <a:prstGeom prst="rect">
            <a:avLst/>
          </a:prstGeom>
        </p:spPr>
        <p:txBody>
          <a:bodyPr/>
          <a:lstStyle/>
          <a:p>
            <a:fld id="{3BB09015-6B38-4423-A820-EABEBA6133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84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8" y="1435099"/>
            <a:ext cx="7120465" cy="4691073"/>
          </a:xfrm>
        </p:spPr>
        <p:txBody>
          <a:bodyPr/>
          <a:lstStyle>
            <a:lvl1pPr>
              <a:defRPr sz="2181"/>
            </a:lvl1pPr>
            <a:lvl2pPr>
              <a:defRPr sz="1909"/>
            </a:lvl2pPr>
            <a:lvl3pPr>
              <a:defRPr sz="1636"/>
            </a:lvl3pPr>
            <a:lvl4pPr>
              <a:defRPr sz="1364"/>
            </a:lvl4pPr>
            <a:lvl5pPr>
              <a:defRPr sz="1364"/>
            </a:lvl5pPr>
            <a:lvl6pPr>
              <a:defRPr sz="1364"/>
            </a:lvl6pPr>
            <a:lvl7pPr>
              <a:defRPr sz="1364"/>
            </a:lvl7pPr>
            <a:lvl8pPr>
              <a:defRPr sz="1364"/>
            </a:lvl8pPr>
            <a:lvl9pPr>
              <a:defRPr sz="136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097"/>
            <a:ext cx="3953603" cy="4691073"/>
          </a:xfrm>
        </p:spPr>
        <p:txBody>
          <a:bodyPr/>
          <a:lstStyle>
            <a:lvl1pPr marL="0" indent="0">
              <a:buNone/>
              <a:defRPr sz="955"/>
            </a:lvl1pPr>
            <a:lvl2pPr marL="311714" indent="0">
              <a:buNone/>
              <a:defRPr sz="819"/>
            </a:lvl2pPr>
            <a:lvl3pPr marL="623424" indent="0">
              <a:buNone/>
              <a:defRPr sz="683"/>
            </a:lvl3pPr>
            <a:lvl4pPr marL="935138" indent="0">
              <a:buNone/>
              <a:defRPr sz="615"/>
            </a:lvl4pPr>
            <a:lvl5pPr marL="1246851" indent="0">
              <a:buNone/>
              <a:defRPr sz="615"/>
            </a:lvl5pPr>
            <a:lvl6pPr marL="1558562" indent="0">
              <a:buNone/>
              <a:defRPr sz="615"/>
            </a:lvl6pPr>
            <a:lvl7pPr marL="1870275" indent="0">
              <a:buNone/>
              <a:defRPr sz="615"/>
            </a:lvl7pPr>
            <a:lvl8pPr marL="2181988" indent="0">
              <a:buNone/>
              <a:defRPr sz="615"/>
            </a:lvl8pPr>
            <a:lvl9pPr marL="2493699" indent="0">
              <a:buNone/>
              <a:defRPr sz="6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4" y="6356362"/>
            <a:ext cx="2367149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3" y="635636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74673" y="6360900"/>
            <a:ext cx="2507731" cy="365125"/>
          </a:xfrm>
          <a:prstGeom prst="rect">
            <a:avLst/>
          </a:prstGeom>
        </p:spPr>
        <p:txBody>
          <a:bodyPr/>
          <a:lstStyle/>
          <a:p>
            <a:fld id="{3BB09015-6B38-4423-A820-EABEBA6133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AB58E7-1053-54F2-4F9A-F3D6A9D3C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064" y="336935"/>
            <a:ext cx="8479411" cy="8250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0831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6" y="4800607"/>
            <a:ext cx="7315200" cy="566738"/>
          </a:xfrm>
        </p:spPr>
        <p:txBody>
          <a:bodyPr anchor="b"/>
          <a:lstStyle>
            <a:lvl1pPr algn="l">
              <a:defRPr sz="136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200" cy="4114800"/>
          </a:xfrm>
        </p:spPr>
        <p:txBody>
          <a:bodyPr/>
          <a:lstStyle>
            <a:lvl1pPr marL="0" indent="0">
              <a:buNone/>
              <a:defRPr sz="2181"/>
            </a:lvl1pPr>
            <a:lvl2pPr marL="311714" indent="0">
              <a:buNone/>
              <a:defRPr sz="1909"/>
            </a:lvl2pPr>
            <a:lvl3pPr marL="623424" indent="0">
              <a:buNone/>
              <a:defRPr sz="1636"/>
            </a:lvl3pPr>
            <a:lvl4pPr marL="935138" indent="0">
              <a:buNone/>
              <a:defRPr sz="1364"/>
            </a:lvl4pPr>
            <a:lvl5pPr marL="1246851" indent="0">
              <a:buNone/>
              <a:defRPr sz="1364"/>
            </a:lvl5pPr>
            <a:lvl6pPr marL="1558562" indent="0">
              <a:buNone/>
              <a:defRPr sz="1364"/>
            </a:lvl6pPr>
            <a:lvl7pPr marL="1870275" indent="0">
              <a:buNone/>
              <a:defRPr sz="1364"/>
            </a:lvl7pPr>
            <a:lvl8pPr marL="2181988" indent="0">
              <a:buNone/>
              <a:defRPr sz="1364"/>
            </a:lvl8pPr>
            <a:lvl9pPr marL="2493699" indent="0">
              <a:buNone/>
              <a:defRPr sz="136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6" y="5367345"/>
            <a:ext cx="7315200" cy="804862"/>
          </a:xfrm>
        </p:spPr>
        <p:txBody>
          <a:bodyPr/>
          <a:lstStyle>
            <a:lvl1pPr marL="0" indent="0">
              <a:buNone/>
              <a:defRPr sz="955"/>
            </a:lvl1pPr>
            <a:lvl2pPr marL="311714" indent="0">
              <a:buNone/>
              <a:defRPr sz="819"/>
            </a:lvl2pPr>
            <a:lvl3pPr marL="623424" indent="0">
              <a:buNone/>
              <a:defRPr sz="683"/>
            </a:lvl3pPr>
            <a:lvl4pPr marL="935138" indent="0">
              <a:buNone/>
              <a:defRPr sz="615"/>
            </a:lvl4pPr>
            <a:lvl5pPr marL="1246851" indent="0">
              <a:buNone/>
              <a:defRPr sz="615"/>
            </a:lvl5pPr>
            <a:lvl6pPr marL="1558562" indent="0">
              <a:buNone/>
              <a:defRPr sz="615"/>
            </a:lvl6pPr>
            <a:lvl7pPr marL="1870275" indent="0">
              <a:buNone/>
              <a:defRPr sz="615"/>
            </a:lvl7pPr>
            <a:lvl8pPr marL="2181988" indent="0">
              <a:buNone/>
              <a:defRPr sz="615"/>
            </a:lvl8pPr>
            <a:lvl9pPr marL="2493699" indent="0">
              <a:buNone/>
              <a:defRPr sz="6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4" y="6356362"/>
            <a:ext cx="2367149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3" y="635636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74673" y="6360900"/>
            <a:ext cx="2507731" cy="365125"/>
          </a:xfrm>
          <a:prstGeom prst="rect">
            <a:avLst/>
          </a:prstGeom>
        </p:spPr>
        <p:txBody>
          <a:bodyPr/>
          <a:lstStyle/>
          <a:p>
            <a:fld id="{3BB09015-6B38-4423-A820-EABEBA6133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01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100000">
              <a:srgbClr val="FDD53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30708" y="6139552"/>
            <a:ext cx="12192000" cy="6875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57064" y="336935"/>
            <a:ext cx="8479411" cy="82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779" y="1779924"/>
            <a:ext cx="10972800" cy="3953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506698" y="32754"/>
            <a:ext cx="894797" cy="207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1" b="1" i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75467" y="6304669"/>
            <a:ext cx="5288627" cy="344069"/>
          </a:xfrm>
          <a:prstGeom prst="rect">
            <a:avLst/>
          </a:prstGeom>
          <a:noFill/>
          <a:ln/>
          <a:scene3d>
            <a:camera prst="perspectiveAbove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36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“Education</a:t>
            </a:r>
            <a:r>
              <a:rPr lang="en-US" sz="1636" b="1" i="1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36" b="1" i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Key To Strength and Readiness”</a:t>
            </a:r>
            <a:endParaRPr lang="en-US" sz="1636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-5641" y="6202315"/>
            <a:ext cx="12197641" cy="0"/>
          </a:xfrm>
          <a:prstGeom prst="line">
            <a:avLst/>
          </a:prstGeom>
          <a:ln w="44450">
            <a:solidFill>
              <a:srgbClr val="FDD5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-36345" y="6803437"/>
            <a:ext cx="12197641" cy="0"/>
          </a:xfrm>
          <a:prstGeom prst="line">
            <a:avLst/>
          </a:prstGeom>
          <a:ln w="44450">
            <a:solidFill>
              <a:srgbClr val="FDD5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373117" y="1320114"/>
            <a:ext cx="11426496" cy="12385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73117" y="1401881"/>
            <a:ext cx="11426496" cy="20844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&#10;&#10;AI-generated content may be incorrect.">
            <a:extLst>
              <a:ext uri="{FF2B5EF4-FFF2-40B4-BE49-F238E27FC236}">
                <a16:creationId xmlns:a16="http://schemas.microsoft.com/office/drawing/2014/main" id="{7CE3398D-6953-4C30-8915-AF0FA7DA977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16" y="204110"/>
            <a:ext cx="952633" cy="952633"/>
          </a:xfrm>
          <a:prstGeom prst="rect">
            <a:avLst/>
          </a:prstGeom>
        </p:spPr>
      </p:pic>
      <p:pic>
        <p:nvPicPr>
          <p:cNvPr id="8" name="Picture 7" descr="Logo&#10;&#10;AI-generated content may be incorrect.">
            <a:extLst>
              <a:ext uri="{FF2B5EF4-FFF2-40B4-BE49-F238E27FC236}">
                <a16:creationId xmlns:a16="http://schemas.microsoft.com/office/drawing/2014/main" id="{ECA8C79A-F886-4FF1-2C05-ECA5BF65C48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06" y="218975"/>
            <a:ext cx="952633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5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ctr" defTabSz="623424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3785" indent="-233785" algn="l" defTabSz="623424" rtl="0" eaLnBrk="1" latinLnBrk="0" hangingPunct="1">
        <a:spcBef>
          <a:spcPct val="20000"/>
        </a:spcBef>
        <a:buFont typeface="Arial" pitchFamily="34" charset="0"/>
        <a:buChar char="•"/>
        <a:defRPr sz="218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06533" indent="-194822" algn="l" defTabSz="623424" rtl="0" eaLnBrk="1" latinLnBrk="0" hangingPunct="1">
        <a:spcBef>
          <a:spcPct val="20000"/>
        </a:spcBef>
        <a:buFont typeface="Arial" pitchFamily="34" charset="0"/>
        <a:buChar char="–"/>
        <a:defRPr sz="190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79282" indent="-155856" algn="l" defTabSz="623424" rtl="0" eaLnBrk="1" latinLnBrk="0" hangingPunct="1">
        <a:spcBef>
          <a:spcPct val="20000"/>
        </a:spcBef>
        <a:buFont typeface="Arial" pitchFamily="34" charset="0"/>
        <a:buChar char="•"/>
        <a:defRPr sz="1636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90994" indent="-155856" algn="l" defTabSz="623424" rtl="0" eaLnBrk="1" latinLnBrk="0" hangingPunct="1">
        <a:spcBef>
          <a:spcPct val="20000"/>
        </a:spcBef>
        <a:buFont typeface="Arial" pitchFamily="34" charset="0"/>
        <a:buChar char="–"/>
        <a:defRPr sz="1364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02706" indent="-155856" algn="l" defTabSz="623424" rtl="0" eaLnBrk="1" latinLnBrk="0" hangingPunct="1">
        <a:spcBef>
          <a:spcPct val="20000"/>
        </a:spcBef>
        <a:buFont typeface="Arial" pitchFamily="34" charset="0"/>
        <a:buChar char="»"/>
        <a:defRPr sz="1364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714420" indent="-155856" algn="l" defTabSz="623424" rtl="0" eaLnBrk="1" latinLnBrk="0" hangingPunct="1">
        <a:spcBef>
          <a:spcPct val="20000"/>
        </a:spcBef>
        <a:buFont typeface="Arial" pitchFamily="34" charset="0"/>
        <a:buChar char="•"/>
        <a:defRPr sz="1364" kern="1200">
          <a:solidFill>
            <a:schemeClr val="tx1"/>
          </a:solidFill>
          <a:latin typeface="+mn-lt"/>
          <a:ea typeface="+mn-ea"/>
          <a:cs typeface="+mn-cs"/>
        </a:defRPr>
      </a:lvl6pPr>
      <a:lvl7pPr marL="2026131" indent="-155856" algn="l" defTabSz="623424" rtl="0" eaLnBrk="1" latinLnBrk="0" hangingPunct="1">
        <a:spcBef>
          <a:spcPct val="20000"/>
        </a:spcBef>
        <a:buFont typeface="Arial" pitchFamily="34" charset="0"/>
        <a:buChar char="•"/>
        <a:defRPr sz="1364" kern="1200">
          <a:solidFill>
            <a:schemeClr val="tx1"/>
          </a:solidFill>
          <a:latin typeface="+mn-lt"/>
          <a:ea typeface="+mn-ea"/>
          <a:cs typeface="+mn-cs"/>
        </a:defRPr>
      </a:lvl7pPr>
      <a:lvl8pPr marL="2337844" indent="-155856" algn="l" defTabSz="623424" rtl="0" eaLnBrk="1" latinLnBrk="0" hangingPunct="1">
        <a:spcBef>
          <a:spcPct val="20000"/>
        </a:spcBef>
        <a:buFont typeface="Arial" pitchFamily="34" charset="0"/>
        <a:buChar char="•"/>
        <a:defRPr sz="1364" kern="1200">
          <a:solidFill>
            <a:schemeClr val="tx1"/>
          </a:solidFill>
          <a:latin typeface="+mn-lt"/>
          <a:ea typeface="+mn-ea"/>
          <a:cs typeface="+mn-cs"/>
        </a:defRPr>
      </a:lvl8pPr>
      <a:lvl9pPr marL="2649556" indent="-155856" algn="l" defTabSz="623424" rtl="0" eaLnBrk="1" latinLnBrk="0" hangingPunct="1">
        <a:spcBef>
          <a:spcPct val="20000"/>
        </a:spcBef>
        <a:buFont typeface="Arial" pitchFamily="34" charset="0"/>
        <a:buChar char="•"/>
        <a:defRPr sz="13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3424" rtl="0" eaLnBrk="1" latinLnBrk="0" hangingPunct="1">
        <a:defRPr sz="1227" kern="1200">
          <a:solidFill>
            <a:schemeClr val="tx1"/>
          </a:solidFill>
          <a:latin typeface="+mn-lt"/>
          <a:ea typeface="+mn-ea"/>
          <a:cs typeface="+mn-cs"/>
        </a:defRPr>
      </a:lvl1pPr>
      <a:lvl2pPr marL="311714" algn="l" defTabSz="623424" rtl="0" eaLnBrk="1" latinLnBrk="0" hangingPunct="1">
        <a:defRPr sz="1227" kern="1200">
          <a:solidFill>
            <a:schemeClr val="tx1"/>
          </a:solidFill>
          <a:latin typeface="+mn-lt"/>
          <a:ea typeface="+mn-ea"/>
          <a:cs typeface="+mn-cs"/>
        </a:defRPr>
      </a:lvl2pPr>
      <a:lvl3pPr marL="623424" algn="l" defTabSz="623424" rtl="0" eaLnBrk="1" latinLnBrk="0" hangingPunct="1">
        <a:defRPr sz="1227" kern="1200">
          <a:solidFill>
            <a:schemeClr val="tx1"/>
          </a:solidFill>
          <a:latin typeface="+mn-lt"/>
          <a:ea typeface="+mn-ea"/>
          <a:cs typeface="+mn-cs"/>
        </a:defRPr>
      </a:lvl3pPr>
      <a:lvl4pPr marL="935138" algn="l" defTabSz="623424" rtl="0" eaLnBrk="1" latinLnBrk="0" hangingPunct="1">
        <a:defRPr sz="1227" kern="1200">
          <a:solidFill>
            <a:schemeClr val="tx1"/>
          </a:solidFill>
          <a:latin typeface="+mn-lt"/>
          <a:ea typeface="+mn-ea"/>
          <a:cs typeface="+mn-cs"/>
        </a:defRPr>
      </a:lvl4pPr>
      <a:lvl5pPr marL="1246851" algn="l" defTabSz="623424" rtl="0" eaLnBrk="1" latinLnBrk="0" hangingPunct="1">
        <a:defRPr sz="1227" kern="1200">
          <a:solidFill>
            <a:schemeClr val="tx1"/>
          </a:solidFill>
          <a:latin typeface="+mn-lt"/>
          <a:ea typeface="+mn-ea"/>
          <a:cs typeface="+mn-cs"/>
        </a:defRPr>
      </a:lvl5pPr>
      <a:lvl6pPr marL="1558562" algn="l" defTabSz="623424" rtl="0" eaLnBrk="1" latinLnBrk="0" hangingPunct="1">
        <a:defRPr sz="1227" kern="1200">
          <a:solidFill>
            <a:schemeClr val="tx1"/>
          </a:solidFill>
          <a:latin typeface="+mn-lt"/>
          <a:ea typeface="+mn-ea"/>
          <a:cs typeface="+mn-cs"/>
        </a:defRPr>
      </a:lvl6pPr>
      <a:lvl7pPr marL="1870275" algn="l" defTabSz="623424" rtl="0" eaLnBrk="1" latinLnBrk="0" hangingPunct="1">
        <a:defRPr sz="1227" kern="1200">
          <a:solidFill>
            <a:schemeClr val="tx1"/>
          </a:solidFill>
          <a:latin typeface="+mn-lt"/>
          <a:ea typeface="+mn-ea"/>
          <a:cs typeface="+mn-cs"/>
        </a:defRPr>
      </a:lvl7pPr>
      <a:lvl8pPr marL="2181988" algn="l" defTabSz="623424" rtl="0" eaLnBrk="1" latinLnBrk="0" hangingPunct="1">
        <a:defRPr sz="1227" kern="1200">
          <a:solidFill>
            <a:schemeClr val="tx1"/>
          </a:solidFill>
          <a:latin typeface="+mn-lt"/>
          <a:ea typeface="+mn-ea"/>
          <a:cs typeface="+mn-cs"/>
        </a:defRPr>
      </a:lvl8pPr>
      <a:lvl9pPr marL="2493699" algn="l" defTabSz="623424" rtl="0" eaLnBrk="1" latinLnBrk="0" hangingPunct="1">
        <a:defRPr sz="122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1.mo.gov/MONGST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.gov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guard.ngb.mil/Programs/Education-and-Incentives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ng.mo.moarng.mbx.per-inc-stateta@army.mi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hyperlink" Target="mailto:ng.mo.moang.mbx.ang-ta-mail@army.mil" TargetMode="External"/><Relationship Id="rId4" Type="http://schemas.openxmlformats.org/officeDocument/2006/relationships/hyperlink" Target="mailto:ng.mo.moarng.mbx.per-incentives@army.mi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1.mo.gov/MONGST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3A656-89ED-701B-DB60-1DF8CF059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6" y="2068705"/>
            <a:ext cx="11572874" cy="272059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Service Member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How To Guide for State TA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 June 2026</a:t>
            </a:r>
          </a:p>
        </p:txBody>
      </p:sp>
    </p:spTree>
    <p:extLst>
      <p:ext uri="{BB962C8B-B14F-4D97-AF65-F5344CB8AC3E}">
        <p14:creationId xmlns:p14="http://schemas.microsoft.com/office/powerpoint/2010/main" val="980267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69283-7A12-72CA-8291-AF4FBA982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Tuition Assistance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CF49A-96C3-6EB2-93C7-CF8F63D12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779" y="1644481"/>
            <a:ext cx="10972800" cy="11269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Navigate to </a:t>
            </a:r>
            <a:r>
              <a:rPr lang="en-US" dirty="0">
                <a:hlinkClick r:id="rId3"/>
              </a:rPr>
              <a:t>https://apps1.mo.gov/MONGSTA</a:t>
            </a:r>
            <a:endParaRPr lang="en-US" dirty="0"/>
          </a:p>
          <a:p>
            <a:r>
              <a:rPr lang="en-US" dirty="0"/>
              <a:t>Log in with your OKTA account details</a:t>
            </a:r>
          </a:p>
          <a:p>
            <a:r>
              <a:rPr lang="en-US" dirty="0"/>
              <a:t>Apply each semester</a:t>
            </a:r>
          </a:p>
          <a:p>
            <a:pPr lvl="1"/>
            <a:r>
              <a:rPr lang="en-US" dirty="0"/>
              <a:t>Separate applications needed if attending more than one school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83094C-9B80-2FBB-0B6D-208EDCAF3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300" y="2869535"/>
            <a:ext cx="7553706" cy="30042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450DD2-BABB-3EFA-56BF-402EC5A87C51}"/>
              </a:ext>
            </a:extLst>
          </p:cNvPr>
          <p:cNvSpPr/>
          <p:nvPr/>
        </p:nvSpPr>
        <p:spPr>
          <a:xfrm>
            <a:off x="4666268" y="4949072"/>
            <a:ext cx="1225485" cy="41478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09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637A9-436A-517E-55A6-53E80C752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 Required Documents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A360429-A65B-5657-E947-70B35BFC7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14920" y="1500704"/>
            <a:ext cx="6755810" cy="45106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6B71E5-84AD-393C-2A7C-34E722C9D758}"/>
              </a:ext>
            </a:extLst>
          </p:cNvPr>
          <p:cNvSpPr/>
          <p:nvPr/>
        </p:nvSpPr>
        <p:spPr>
          <a:xfrm>
            <a:off x="2976753" y="5099901"/>
            <a:ext cx="1133334" cy="7258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19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A69D8-229D-F2AC-2AEB-97BD2318A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 and Acceptance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4E366-7EF8-C06F-CC10-8C2B5FCC6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4" y="1620489"/>
            <a:ext cx="5489222" cy="1198946"/>
          </a:xfrm>
        </p:spPr>
        <p:txBody>
          <a:bodyPr/>
          <a:lstStyle/>
          <a:p>
            <a:r>
              <a:rPr lang="en-US" dirty="0"/>
              <a:t>Read, review, and sign the STA Acknowledgment and Acceptance Form</a:t>
            </a:r>
          </a:p>
          <a:p>
            <a:r>
              <a:rPr lang="en-US" dirty="0"/>
              <a:t>Then click “Next”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94F37A-9497-7D83-CE78-EEB8E1475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353" y="2701555"/>
            <a:ext cx="4314800" cy="31962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BF7519-109D-E9B8-C03C-7B899CE66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1551508"/>
            <a:ext cx="3009900" cy="449793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0620E86-E096-9DB1-3638-62E5AA9ADE2D}"/>
              </a:ext>
            </a:extLst>
          </p:cNvPr>
          <p:cNvSpPr/>
          <p:nvPr/>
        </p:nvSpPr>
        <p:spPr>
          <a:xfrm>
            <a:off x="904875" y="4299686"/>
            <a:ext cx="3905250" cy="558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83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70E37-A431-618F-C12B-B9853A020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DDB593-D51B-DDA0-AF7B-FF9F621D296A}"/>
              </a:ext>
            </a:extLst>
          </p:cNvPr>
          <p:cNvSpPr/>
          <p:nvPr/>
        </p:nvSpPr>
        <p:spPr>
          <a:xfrm>
            <a:off x="3048" y="226244"/>
            <a:ext cx="1218895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Tuition and Fees Waiver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779E7C-87BD-16E6-5318-BB1A418C930B}"/>
              </a:ext>
            </a:extLst>
          </p:cNvPr>
          <p:cNvSpPr txBox="1">
            <a:spLocks/>
          </p:cNvSpPr>
          <p:nvPr/>
        </p:nvSpPr>
        <p:spPr>
          <a:xfrm>
            <a:off x="606779" y="1779924"/>
            <a:ext cx="10972800" cy="3953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218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11714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909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23424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636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35138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46851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558562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70275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81988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3699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0DC26-3E34-A2FC-775E-8DA2BC9C4C03}"/>
              </a:ext>
            </a:extLst>
          </p:cNvPr>
          <p:cNvSpPr txBox="1">
            <a:spLocks/>
          </p:cNvSpPr>
          <p:nvPr/>
        </p:nvSpPr>
        <p:spPr>
          <a:xfrm>
            <a:off x="371475" y="1476375"/>
            <a:ext cx="11410950" cy="4505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218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11714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909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23424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636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35138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46851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558562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70275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81988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3699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Applicant must complete the application in its entirety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Select OPT-IN, OPT-OUT, or Undecided for the Waiver</a:t>
            </a:r>
          </a:p>
          <a:p>
            <a:pPr marL="654614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To be eligible for the Wavier, SMs must meet the following requirements:</a:t>
            </a:r>
          </a:p>
          <a:p>
            <a:pPr marL="966324" lvl="2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Attending a Missouri public school</a:t>
            </a:r>
          </a:p>
          <a:p>
            <a:pPr marL="966324" lvl="2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Federal TA exhausted </a:t>
            </a:r>
          </a:p>
          <a:p>
            <a:pPr marL="966324" lvl="2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State TA  exhausted</a:t>
            </a:r>
          </a:p>
          <a:p>
            <a:pPr marL="966324" lvl="2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Financial Aid (Pell Grant, </a:t>
            </a:r>
            <a:r>
              <a:rPr lang="en-US" dirty="0" err="1">
                <a:solidFill>
                  <a:schemeClr val="tx1"/>
                </a:solidFill>
              </a:rPr>
              <a:t>etc</a:t>
            </a:r>
            <a:r>
              <a:rPr lang="en-US" dirty="0">
                <a:solidFill>
                  <a:schemeClr val="tx1"/>
                </a:solidFill>
              </a:rPr>
              <a:t>), if awarded, exhausted</a:t>
            </a:r>
          </a:p>
          <a:p>
            <a:pPr marL="966324" lvl="2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External scholarships, if awarded, exhausted</a:t>
            </a:r>
          </a:p>
          <a:p>
            <a:pPr marL="966324" lvl="2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Each school will determine applicable amount to be waived, if any</a:t>
            </a:r>
          </a:p>
        </p:txBody>
      </p:sp>
    </p:spTree>
    <p:extLst>
      <p:ext uri="{BB962C8B-B14F-4D97-AF65-F5344CB8AC3E}">
        <p14:creationId xmlns:p14="http://schemas.microsoft.com/office/powerpoint/2010/main" val="1490823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224CE-2B09-17F3-4AE9-5A035DD81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182B7-C5B0-C77A-4D64-9E9F8AB5B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238" y="1779924"/>
            <a:ext cx="5341535" cy="3953246"/>
          </a:xfrm>
        </p:spPr>
        <p:txBody>
          <a:bodyPr/>
          <a:lstStyle/>
          <a:p>
            <a:r>
              <a:rPr lang="en-US" dirty="0"/>
              <a:t>Have your course schedule available before hitting "Add Course”</a:t>
            </a:r>
          </a:p>
          <a:p>
            <a:r>
              <a:rPr lang="en-US" dirty="0"/>
              <a:t>It is important that the information you input matches your course schedule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892AD9-A048-AC89-6509-948DD3541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524" y="1704975"/>
            <a:ext cx="6322238" cy="41031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8652540-EF67-7AAC-7B23-A0813C67BA7C}"/>
              </a:ext>
            </a:extLst>
          </p:cNvPr>
          <p:cNvSpPr/>
          <p:nvPr/>
        </p:nvSpPr>
        <p:spPr>
          <a:xfrm>
            <a:off x="5648914" y="3762562"/>
            <a:ext cx="1485900" cy="5048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9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14748-2DE5-DF43-8547-F529543FB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Input your course information. This needs to match your course schedule.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DD41FC5-8FD5-CB36-1C5B-5925465C1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44338" y="1561188"/>
            <a:ext cx="9696974" cy="438967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8154F-2054-EAF0-1678-09BF52B25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8A3D73-0A55-9B39-51A9-EB3A978F3BA0}"/>
              </a:ext>
            </a:extLst>
          </p:cNvPr>
          <p:cNvSpPr txBox="1"/>
          <p:nvPr/>
        </p:nvSpPr>
        <p:spPr>
          <a:xfrm>
            <a:off x="3657600" y="5184116"/>
            <a:ext cx="7692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*Course Code will be the Course Prefix such as ENG 101. </a:t>
            </a:r>
          </a:p>
          <a:p>
            <a:r>
              <a:rPr lang="en-US" dirty="0">
                <a:solidFill>
                  <a:srgbClr val="FF0000"/>
                </a:solidFill>
              </a:rPr>
              <a:t>*Course Name will be the Course Title such as English Composition.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87728A-9E7C-BBE6-F7FF-0657C30ABBFD}"/>
              </a:ext>
            </a:extLst>
          </p:cNvPr>
          <p:cNvSpPr txBox="1"/>
          <p:nvPr/>
        </p:nvSpPr>
        <p:spPr>
          <a:xfrm>
            <a:off x="2894028" y="2139884"/>
            <a:ext cx="3902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*see below notes</a:t>
            </a:r>
          </a:p>
        </p:txBody>
      </p:sp>
    </p:spTree>
    <p:extLst>
      <p:ext uri="{BB962C8B-B14F-4D97-AF65-F5344CB8AC3E}">
        <p14:creationId xmlns:p14="http://schemas.microsoft.com/office/powerpoint/2010/main" val="3640206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F0ACE-78D7-1F23-3808-E1D4FB000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022" y="336935"/>
            <a:ext cx="9304254" cy="82500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54D00-A86D-575C-C82C-22350248D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401" y="1609949"/>
            <a:ext cx="3588149" cy="205317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Continue to add courses until all your courses show here</a:t>
            </a:r>
          </a:p>
          <a:p>
            <a:pPr lvl="1"/>
            <a:r>
              <a:rPr lang="en-US" dirty="0"/>
              <a:t>Once all courses are listed, click “Next”</a:t>
            </a:r>
          </a:p>
          <a:p>
            <a:r>
              <a:rPr lang="en-US" dirty="0"/>
              <a:t>Be sure to verify all information against your course schedule and itemized bill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143F6-7D1B-1010-D927-A12128123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C6369B-E469-E8D0-DDDD-7DCAB09E5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537" y="1665782"/>
            <a:ext cx="7794790" cy="39946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0351FF-9F79-39AC-81D2-A7C7E2C5699E}"/>
              </a:ext>
            </a:extLst>
          </p:cNvPr>
          <p:cNvSpPr/>
          <p:nvPr/>
        </p:nvSpPr>
        <p:spPr>
          <a:xfrm>
            <a:off x="4281537" y="4044099"/>
            <a:ext cx="976503" cy="4524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81091A-B550-75F8-633B-AD5575470D1D}"/>
              </a:ext>
            </a:extLst>
          </p:cNvPr>
          <p:cNvSpPr/>
          <p:nvPr/>
        </p:nvSpPr>
        <p:spPr>
          <a:xfrm>
            <a:off x="4769788" y="5062194"/>
            <a:ext cx="488252" cy="4524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44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7204-AB03-D728-76AC-D675CA1CA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Upload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86197-6161-5CCA-F7CB-1C099F1F6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779" y="1779924"/>
            <a:ext cx="5954277" cy="1359202"/>
          </a:xfrm>
        </p:spPr>
        <p:txBody>
          <a:bodyPr/>
          <a:lstStyle/>
          <a:p>
            <a:r>
              <a:rPr lang="en-US" dirty="0"/>
              <a:t>You will then upload all required documents</a:t>
            </a:r>
          </a:p>
          <a:p>
            <a:r>
              <a:rPr lang="en-US" dirty="0"/>
              <a:t>Examples are available on Teams</a:t>
            </a:r>
          </a:p>
          <a:p>
            <a:pPr lvl="1"/>
            <a:r>
              <a:rPr lang="en-US" dirty="0"/>
              <a:t>Reach out to your unit for assistance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35C51-53A5-DBC1-2CE3-D7D157C61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50C298-0F46-5476-84EF-C1EEA7656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332" y="1533499"/>
            <a:ext cx="3690218" cy="437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29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2998" y="142044"/>
            <a:ext cx="1007725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Application for Financial Student Aid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1394525"/>
            <a:ext cx="10360152" cy="4864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000"/>
              </a:spcAft>
            </a:pP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1091D6D-D0C7-5FE1-8FEC-A7EE61818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779" y="1779924"/>
            <a:ext cx="10972800" cy="3953246"/>
          </a:xfrm>
        </p:spPr>
        <p:txBody>
          <a:bodyPr/>
          <a:lstStyle/>
          <a:p>
            <a:r>
              <a:rPr lang="en-US" dirty="0"/>
              <a:t>Login to FAFSA at </a:t>
            </a:r>
            <a:r>
              <a:rPr lang="en-US" dirty="0">
                <a:hlinkClick r:id="rId3"/>
              </a:rPr>
              <a:t>https://studentaid.gov/</a:t>
            </a:r>
            <a:r>
              <a:rPr lang="en-US" dirty="0"/>
              <a:t> and complete an application</a:t>
            </a:r>
          </a:p>
          <a:p>
            <a:r>
              <a:rPr lang="en-US" dirty="0"/>
              <a:t>FAFSA must be completed for each academic year to receive State TA IAW Missouri law. (Academic Year Fall – Spring, e.g., Fall 2026-Spring 2027)</a:t>
            </a:r>
          </a:p>
          <a:p>
            <a:r>
              <a:rPr lang="en-US" dirty="0"/>
              <a:t>Proof of FAFSA must include name of applicant, academic year, and that the application was processed</a:t>
            </a:r>
          </a:p>
          <a:p>
            <a:r>
              <a:rPr lang="en-US" dirty="0"/>
              <a:t>A FAFSA Submission Summary will contain all the required information</a:t>
            </a:r>
          </a:p>
          <a:p>
            <a:r>
              <a:rPr lang="en-US" dirty="0"/>
              <a:t>We only need the 1</a:t>
            </a:r>
            <a:r>
              <a:rPr lang="en-US" baseline="30000" dirty="0"/>
              <a:t>st</a:t>
            </a:r>
            <a:r>
              <a:rPr lang="en-US" dirty="0"/>
              <a:t> page of the Submission Summary</a:t>
            </a:r>
          </a:p>
        </p:txBody>
      </p:sp>
    </p:spTree>
    <p:extLst>
      <p:ext uri="{BB962C8B-B14F-4D97-AF65-F5344CB8AC3E}">
        <p14:creationId xmlns:p14="http://schemas.microsoft.com/office/powerpoint/2010/main" val="3338505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2C833DE0-A117-8246-36EF-291DDAA2F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571625"/>
            <a:ext cx="5715000" cy="44291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52876"/>
            <a:ext cx="1218895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How to Print FAFSA Submission Summary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3FA19-B63C-9DCB-EC9C-3C013E2BBD1B}"/>
              </a:ext>
            </a:extLst>
          </p:cNvPr>
          <p:cNvSpPr/>
          <p:nvPr/>
        </p:nvSpPr>
        <p:spPr>
          <a:xfrm>
            <a:off x="6496050" y="4743450"/>
            <a:ext cx="1790700" cy="6381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8FDA7-0F81-9361-077D-AA629BB770A4}"/>
              </a:ext>
            </a:extLst>
          </p:cNvPr>
          <p:cNvSpPr txBox="1"/>
          <p:nvPr/>
        </p:nvSpPr>
        <p:spPr>
          <a:xfrm>
            <a:off x="387478" y="1666875"/>
            <a:ext cx="52036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logged in, from dashboard, scroll down to “My Activity”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the correct Academic Term, “2026-27 FAFSA Form”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Print the page</a:t>
            </a:r>
          </a:p>
        </p:txBody>
      </p:sp>
      <p:pic>
        <p:nvPicPr>
          <p:cNvPr id="9" name="Picture 8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20F4E974-B828-4D24-AAFE-04C47B4933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7" y="3238501"/>
            <a:ext cx="6425454" cy="283845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8945A0C-B2F9-6BDD-E552-C98076BBDC1A}"/>
              </a:ext>
            </a:extLst>
          </p:cNvPr>
          <p:cNvSpPr/>
          <p:nvPr/>
        </p:nvSpPr>
        <p:spPr>
          <a:xfrm>
            <a:off x="387478" y="4086225"/>
            <a:ext cx="574547" cy="1143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73DD280-E768-2B3F-168E-48506B7A2277}"/>
              </a:ext>
            </a:extLst>
          </p:cNvPr>
          <p:cNvSpPr/>
          <p:nvPr/>
        </p:nvSpPr>
        <p:spPr>
          <a:xfrm>
            <a:off x="1790700" y="4086225"/>
            <a:ext cx="228600" cy="5715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31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586F3-EF17-B0B3-7C03-4806ED288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6F772-58B9-5215-7AE1-7E35C6306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Before applying for STA, any available FTA needs to be exhausted</a:t>
            </a:r>
          </a:p>
          <a:p>
            <a:pPr lvl="1"/>
            <a:r>
              <a:rPr lang="en-US" dirty="0"/>
              <a:t>Army apply online via Army IgnitED</a:t>
            </a:r>
          </a:p>
          <a:p>
            <a:pPr lvl="1"/>
            <a:r>
              <a:rPr lang="en-US" dirty="0"/>
              <a:t>Air Force apply online via AFVEC</a:t>
            </a:r>
          </a:p>
          <a:p>
            <a:pPr marL="311711" lvl="1" indent="0">
              <a:buNone/>
            </a:pPr>
            <a:endParaRPr lang="en-US" dirty="0"/>
          </a:p>
          <a:p>
            <a:r>
              <a:rPr lang="en-US" dirty="0"/>
              <a:t>Application window</a:t>
            </a:r>
          </a:p>
          <a:p>
            <a:pPr lvl="1"/>
            <a:r>
              <a:rPr lang="en-US" dirty="0"/>
              <a:t>Apply as early as 60 days prior to the start date of class</a:t>
            </a:r>
          </a:p>
          <a:p>
            <a:pPr lvl="1"/>
            <a:r>
              <a:rPr lang="en-US" dirty="0"/>
              <a:t>Application must be submitted no later than 8 days prior to the start date of class</a:t>
            </a:r>
          </a:p>
          <a:p>
            <a:endParaRPr lang="en-US" dirty="0"/>
          </a:p>
          <a:p>
            <a:r>
              <a:rPr lang="en-US" dirty="0"/>
              <a:t>STA can pay towards up to the following</a:t>
            </a:r>
          </a:p>
          <a:p>
            <a:pPr lvl="1"/>
            <a:r>
              <a:rPr lang="en-US" dirty="0"/>
              <a:t>Fall semester: 15 credit hours</a:t>
            </a:r>
          </a:p>
          <a:p>
            <a:pPr lvl="1"/>
            <a:r>
              <a:rPr lang="en-US" dirty="0"/>
              <a:t>Summer semester: 9 credit hours</a:t>
            </a:r>
          </a:p>
          <a:p>
            <a:pPr lvl="1"/>
            <a:r>
              <a:rPr lang="en-US" dirty="0"/>
              <a:t>Spring semester: 15 credit hours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D5746-6004-A029-4B54-858AE1757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817111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25DEA-E04D-B48A-A412-2FD99D252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F8C30F-3035-C67F-7907-AF98BE0FB1F6}"/>
              </a:ext>
            </a:extLst>
          </p:cNvPr>
          <p:cNvSpPr/>
          <p:nvPr/>
        </p:nvSpPr>
        <p:spPr>
          <a:xfrm>
            <a:off x="3048" y="226244"/>
            <a:ext cx="1218895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Course Schedule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EE431D6-316F-3195-46EA-F75936B5DD42}"/>
              </a:ext>
            </a:extLst>
          </p:cNvPr>
          <p:cNvSpPr txBox="1">
            <a:spLocks/>
          </p:cNvSpPr>
          <p:nvPr/>
        </p:nvSpPr>
        <p:spPr>
          <a:xfrm>
            <a:off x="606779" y="1779924"/>
            <a:ext cx="10972800" cy="3953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218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11714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909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23424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636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35138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46851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558562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70275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81988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3699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5746CA-C597-1698-D79B-D93CDC453490}"/>
              </a:ext>
            </a:extLst>
          </p:cNvPr>
          <p:cNvSpPr txBox="1">
            <a:spLocks/>
          </p:cNvSpPr>
          <p:nvPr/>
        </p:nvSpPr>
        <p:spPr>
          <a:xfrm>
            <a:off x="692504" y="1514475"/>
            <a:ext cx="10972800" cy="4400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218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11714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909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23424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636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35138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46851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558562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70275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81988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3699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Course schedules must contain the following information:</a:t>
            </a:r>
          </a:p>
          <a:p>
            <a:pPr marL="654614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Applicants Name</a:t>
            </a:r>
          </a:p>
          <a:p>
            <a:pPr marL="654614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School’s Name</a:t>
            </a:r>
          </a:p>
          <a:p>
            <a:pPr marL="654614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Course Title(s)</a:t>
            </a:r>
          </a:p>
          <a:p>
            <a:pPr marL="654614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Credit hours per course</a:t>
            </a:r>
          </a:p>
          <a:p>
            <a:pPr marL="654614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Start and end dates per course</a:t>
            </a:r>
          </a:p>
          <a:p>
            <a:pPr marL="654614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Must be in PDF format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Contact your school’s Veterans Center for assistance with required documents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Your unit has access to examples are located on the MO Education and Incentives TEAMS channel</a:t>
            </a:r>
          </a:p>
        </p:txBody>
      </p:sp>
    </p:spTree>
    <p:extLst>
      <p:ext uri="{BB962C8B-B14F-4D97-AF65-F5344CB8AC3E}">
        <p14:creationId xmlns:p14="http://schemas.microsoft.com/office/powerpoint/2010/main" val="799450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D39E5-3CB1-95CC-4681-4D1616976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2AAC22-AC2B-532A-F703-C97D62F20FD4}"/>
              </a:ext>
            </a:extLst>
          </p:cNvPr>
          <p:cNvSpPr/>
          <p:nvPr/>
        </p:nvSpPr>
        <p:spPr>
          <a:xfrm>
            <a:off x="3048" y="226244"/>
            <a:ext cx="1218895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Itemized Bill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AAB33A-F2B0-05B4-9EBB-2C1775E5D65C}"/>
              </a:ext>
            </a:extLst>
          </p:cNvPr>
          <p:cNvSpPr txBox="1">
            <a:spLocks/>
          </p:cNvSpPr>
          <p:nvPr/>
        </p:nvSpPr>
        <p:spPr>
          <a:xfrm>
            <a:off x="606779" y="1779924"/>
            <a:ext cx="10972800" cy="3953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218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11714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909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23424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636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35138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46851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558562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70275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81988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3699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F17C45-D84E-859B-2955-B8F2FC1FF840}"/>
              </a:ext>
            </a:extLst>
          </p:cNvPr>
          <p:cNvSpPr txBox="1">
            <a:spLocks/>
          </p:cNvSpPr>
          <p:nvPr/>
        </p:nvSpPr>
        <p:spPr>
          <a:xfrm>
            <a:off x="692504" y="1665624"/>
            <a:ext cx="10972800" cy="3953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218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11714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909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23424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636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35138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46851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558562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70275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81988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3699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Itemized bill must contain the following information:</a:t>
            </a:r>
          </a:p>
          <a:p>
            <a:pPr marL="654614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Applicants Name</a:t>
            </a:r>
          </a:p>
          <a:p>
            <a:pPr marL="654614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School’s Name</a:t>
            </a:r>
          </a:p>
          <a:p>
            <a:pPr marL="654614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Clearly show the cost of tuition </a:t>
            </a:r>
          </a:p>
          <a:p>
            <a:pPr marL="654614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Clearly show the cost of any fees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Contact your school’s Veterans Center for assistance with required documents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Your unit has access to examples are located on the MO Education and Incentives TEAMS channel</a:t>
            </a:r>
          </a:p>
        </p:txBody>
      </p:sp>
    </p:spTree>
    <p:extLst>
      <p:ext uri="{BB962C8B-B14F-4D97-AF65-F5344CB8AC3E}">
        <p14:creationId xmlns:p14="http://schemas.microsoft.com/office/powerpoint/2010/main" val="4223987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C7B31-7B82-1E20-6460-A43E96AA8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Commander’s Letter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473C0-EA4B-319A-C4E8-F2072DEDE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780" y="1779924"/>
            <a:ext cx="5105864" cy="3953246"/>
          </a:xfrm>
        </p:spPr>
        <p:txBody>
          <a:bodyPr/>
          <a:lstStyle/>
          <a:p>
            <a:r>
              <a:rPr lang="en-US" dirty="0"/>
              <a:t>Template is available on Teams and the MO Guard website</a:t>
            </a:r>
          </a:p>
          <a:p>
            <a:pPr lvl="1"/>
            <a:r>
              <a:rPr lang="en-US" dirty="0">
                <a:hlinkClick r:id="rId3"/>
              </a:rPr>
              <a:t>https://www.moguard.ngb.mil/Programs/Education-and-Incentives/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56AAA-4135-A809-6E06-B8A05B40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BF8617-9427-BDDA-7B9B-780CA4701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294" y="1573161"/>
            <a:ext cx="4049662" cy="436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04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" y="226244"/>
            <a:ext cx="1218895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Transcripts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533A9BB-6E3C-E61B-2DDE-55F6A68E2748}"/>
              </a:ext>
            </a:extLst>
          </p:cNvPr>
          <p:cNvSpPr txBox="1">
            <a:spLocks/>
          </p:cNvSpPr>
          <p:nvPr/>
        </p:nvSpPr>
        <p:spPr>
          <a:xfrm>
            <a:off x="606779" y="1779924"/>
            <a:ext cx="10972800" cy="3953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218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11714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909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23424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636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35138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46851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558562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70275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81988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3699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D17B487-E954-30F8-F3AE-73B5AC97A909}"/>
              </a:ext>
            </a:extLst>
          </p:cNvPr>
          <p:cNvSpPr txBox="1">
            <a:spLocks/>
          </p:cNvSpPr>
          <p:nvPr/>
        </p:nvSpPr>
        <p:spPr>
          <a:xfrm>
            <a:off x="692504" y="1665624"/>
            <a:ext cx="6860821" cy="39532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218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11714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909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23424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636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35138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46851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558562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70275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81988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3699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Transcripts can be official or unofficial, but they must contain the following information:</a:t>
            </a:r>
          </a:p>
          <a:p>
            <a:pPr marL="654614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Applicants Name</a:t>
            </a:r>
          </a:p>
          <a:p>
            <a:pPr marL="654614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School’s Name</a:t>
            </a:r>
          </a:p>
          <a:p>
            <a:pPr marL="654614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All Grades</a:t>
            </a:r>
          </a:p>
          <a:p>
            <a:pPr marL="654614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Cumulative GPA</a:t>
            </a:r>
          </a:p>
          <a:p>
            <a:pPr marL="654614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Must be in PDF format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Missouri law requires a </a:t>
            </a:r>
            <a:r>
              <a:rPr lang="en-US" b="1" dirty="0">
                <a:solidFill>
                  <a:schemeClr val="tx1"/>
                </a:solidFill>
              </a:rPr>
              <a:t>2.5 cumulative GPA </a:t>
            </a:r>
            <a:r>
              <a:rPr lang="en-US" dirty="0">
                <a:solidFill>
                  <a:schemeClr val="tx1"/>
                </a:solidFill>
              </a:rPr>
              <a:t>to be eligible for State 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Contact your school’s Veterans Center for assistance with required documents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2998D4-A907-CFC4-701A-0127AF075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050" y="1956712"/>
            <a:ext cx="4071058" cy="359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72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F06CE-E92F-BC7E-90E0-8D47A86AA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CBF2B-7D65-3AFD-AFFF-F4CC9483B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779" y="1779924"/>
            <a:ext cx="10972800" cy="1095251"/>
          </a:xfrm>
        </p:spPr>
        <p:txBody>
          <a:bodyPr>
            <a:normAutofit/>
          </a:bodyPr>
          <a:lstStyle/>
          <a:p>
            <a:r>
              <a:rPr lang="en-US" dirty="0"/>
              <a:t>Once submitted, you will be able to see the status of the request on the STA Website</a:t>
            </a:r>
          </a:p>
          <a:p>
            <a:r>
              <a:rPr lang="en-US" dirty="0"/>
              <a:t>Ensure all details are accurate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5A122-DB9E-406C-9EF6-511B254B9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F85585-4F0B-B454-6BA7-24FF1AD17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038" y="3019425"/>
            <a:ext cx="11151962" cy="261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20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4F78-0D10-052B-C6BB-13EC411AE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4A8B7-31C5-71FA-810D-03DD486A6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779" y="1779924"/>
            <a:ext cx="10972800" cy="953849"/>
          </a:xfrm>
        </p:spPr>
        <p:txBody>
          <a:bodyPr/>
          <a:lstStyle/>
          <a:p>
            <a:r>
              <a:rPr lang="en-US" dirty="0"/>
              <a:t>If you have any questions, use the messaging system in the STA Website</a:t>
            </a:r>
          </a:p>
          <a:p>
            <a:pPr lvl="1"/>
            <a:r>
              <a:rPr lang="en-US" dirty="0"/>
              <a:t>Be sure to check back for any responses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783EC-E288-FA69-B185-27623C715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9C7583-63BF-6667-0922-83A8DE904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564" y="2604555"/>
            <a:ext cx="2243186" cy="34001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34EF3F-3BCF-33D6-2ED4-9E5C30D09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535" y="2778588"/>
            <a:ext cx="7884710" cy="31813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FDE0729-CB77-388D-E537-1ABFC304B0AA}"/>
              </a:ext>
            </a:extLst>
          </p:cNvPr>
          <p:cNvSpPr/>
          <p:nvPr/>
        </p:nvSpPr>
        <p:spPr>
          <a:xfrm>
            <a:off x="1371600" y="4076700"/>
            <a:ext cx="895350" cy="4191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8D2EF5-7D26-94C3-B3E8-4D81C39ADD8A}"/>
              </a:ext>
            </a:extLst>
          </p:cNvPr>
          <p:cNvSpPr/>
          <p:nvPr/>
        </p:nvSpPr>
        <p:spPr>
          <a:xfrm>
            <a:off x="10322351" y="3223967"/>
            <a:ext cx="1257228" cy="6315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03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5E271-D748-3E19-139B-AECE1E5B7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AE5B87-B1D9-7866-B40D-5D292B9408B2}"/>
              </a:ext>
            </a:extLst>
          </p:cNvPr>
          <p:cNvSpPr/>
          <p:nvPr/>
        </p:nvSpPr>
        <p:spPr>
          <a:xfrm>
            <a:off x="3048" y="226244"/>
            <a:ext cx="1218895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Questions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E2ED0B7-D2F9-CD7F-84BA-7BEEC84DC703}"/>
              </a:ext>
            </a:extLst>
          </p:cNvPr>
          <p:cNvSpPr txBox="1">
            <a:spLocks/>
          </p:cNvSpPr>
          <p:nvPr/>
        </p:nvSpPr>
        <p:spPr>
          <a:xfrm>
            <a:off x="606779" y="1779924"/>
            <a:ext cx="10972800" cy="3953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218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11714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909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23424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636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35138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46851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558562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70275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81988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3699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6115F0-35DE-E4BF-D8ED-1B409D01A2A5}"/>
              </a:ext>
            </a:extLst>
          </p:cNvPr>
          <p:cNvSpPr txBox="1">
            <a:spLocks/>
          </p:cNvSpPr>
          <p:nvPr/>
        </p:nvSpPr>
        <p:spPr>
          <a:xfrm>
            <a:off x="371475" y="1476375"/>
            <a:ext cx="11410950" cy="4505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218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11714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909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23424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636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35138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46851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558562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70275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81988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3699" indent="0" algn="ctr" defTabSz="623424" rtl="0" eaLnBrk="1" latinLnBrk="0" hangingPunct="1">
              <a:spcBef>
                <a:spcPct val="20000"/>
              </a:spcBef>
              <a:buFont typeface="Arial" pitchFamily="34" charset="0"/>
              <a:buNone/>
              <a:defRPr sz="13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You can always contact the Education and Incentives Office if you need assistance or have questions about your education benefits or incentives.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Army State TA: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ng.mo.moarng.mbx.per-inc-stateta@army.mil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Army Incentives: </a:t>
            </a:r>
            <a:r>
              <a:rPr lang="en-US" u="sng" dirty="0">
                <a:hlinkClick r:id="rId4"/>
              </a:rPr>
              <a:t>ng.mo.moarng.mbx.per-incentives@army.mil</a:t>
            </a:r>
            <a:endParaRPr lang="en-US" u="sng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Air State TA: </a:t>
            </a:r>
            <a:r>
              <a:rPr lang="en-US" u="sng" dirty="0">
                <a:hlinkClick r:id="rId5"/>
              </a:rPr>
              <a:t>ng.mo.moang.mbx.ang-ta-mail@army.mil</a:t>
            </a:r>
            <a:endParaRPr lang="en-US" u="sng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u="sng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Call 573-638-9500 ext. 37053</a:t>
            </a:r>
          </a:p>
        </p:txBody>
      </p:sp>
      <p:pic>
        <p:nvPicPr>
          <p:cNvPr id="5" name="Picture 4" descr="Qr code&#10;&#10;AI-generated content may be incorrect.">
            <a:extLst>
              <a:ext uri="{FF2B5EF4-FFF2-40B4-BE49-F238E27FC236}">
                <a16:creationId xmlns:a16="http://schemas.microsoft.com/office/drawing/2014/main" id="{7DDF9977-3489-CE73-08F8-8BBF3DA5D9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00" y="3429000"/>
            <a:ext cx="3387548" cy="260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15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9F5BE-5F04-2067-9336-B15418BD9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Dates you need to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5D374-114A-6164-F9FD-BC18F72E5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Date of enlistment/appointment</a:t>
            </a:r>
          </a:p>
          <a:p>
            <a:pPr lvl="1"/>
            <a:r>
              <a:rPr lang="en-US" dirty="0"/>
              <a:t>Date you joined the Guard</a:t>
            </a:r>
          </a:p>
          <a:p>
            <a:pPr lvl="1"/>
            <a:r>
              <a:rPr lang="en-US" dirty="0"/>
              <a:t>Must be before class start date</a:t>
            </a:r>
          </a:p>
          <a:p>
            <a:r>
              <a:rPr lang="en-US" dirty="0"/>
              <a:t>ETS (Expiration Term of Service)</a:t>
            </a:r>
          </a:p>
          <a:p>
            <a:pPr lvl="1"/>
            <a:r>
              <a:rPr lang="en-US" dirty="0"/>
              <a:t>Date you may leave the Guard</a:t>
            </a:r>
          </a:p>
          <a:p>
            <a:pPr lvl="1"/>
            <a:r>
              <a:rPr lang="en-US" dirty="0"/>
              <a:t>Must be after class end date</a:t>
            </a:r>
          </a:p>
          <a:p>
            <a:r>
              <a:rPr lang="en-US" dirty="0"/>
              <a:t>Year/semester last applied for STA</a:t>
            </a:r>
          </a:p>
          <a:p>
            <a:pPr lvl="1"/>
            <a:r>
              <a:rPr lang="en-US" dirty="0"/>
              <a:t>Can estimate if unsure</a:t>
            </a:r>
          </a:p>
          <a:p>
            <a:r>
              <a:rPr lang="en-US" dirty="0"/>
              <a:t>Course start/end dates</a:t>
            </a:r>
          </a:p>
          <a:p>
            <a:pPr lvl="1"/>
            <a:r>
              <a:rPr lang="en-US" dirty="0"/>
              <a:t>This will be on your course schedule</a:t>
            </a:r>
          </a:p>
        </p:txBody>
      </p:sp>
    </p:spTree>
    <p:extLst>
      <p:ext uri="{BB962C8B-B14F-4D97-AF65-F5344CB8AC3E}">
        <p14:creationId xmlns:p14="http://schemas.microsoft.com/office/powerpoint/2010/main" val="3756459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31DCA-5F0D-385C-475B-C3458E1B0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in to the STA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C5122-90E7-38F8-5B3D-286B032878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https://apps1.mo.gov/MONGSTA</a:t>
            </a:r>
            <a:endParaRPr lang="en-US" dirty="0"/>
          </a:p>
          <a:p>
            <a:r>
              <a:rPr lang="en-US" dirty="0"/>
              <a:t>If you have an account, input your email address and click “Next”</a:t>
            </a:r>
          </a:p>
          <a:p>
            <a:pPr lvl="1"/>
            <a:r>
              <a:rPr lang="en-US" dirty="0"/>
              <a:t>Then go to slide 9</a:t>
            </a:r>
          </a:p>
          <a:p>
            <a:r>
              <a:rPr lang="en-US" dirty="0"/>
              <a:t>If you do not have an account, click “Create Account”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B34562-230A-A9D9-B95B-730385EBB5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59" y="1514475"/>
            <a:ext cx="2931431" cy="45259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17F1014-7713-38F9-7516-9CC36DCCF111}"/>
              </a:ext>
            </a:extLst>
          </p:cNvPr>
          <p:cNvSpPr/>
          <p:nvPr/>
        </p:nvSpPr>
        <p:spPr>
          <a:xfrm>
            <a:off x="7562850" y="4676775"/>
            <a:ext cx="2573625" cy="55245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22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57E8C-F31F-B2E3-CA25-EA46E7073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OKTA How 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78539-D3EF-3092-5F8A-2CE55BAF4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time you apply you will need to set up an account with OKTA</a:t>
            </a:r>
          </a:p>
          <a:p>
            <a:r>
              <a:rPr lang="en-US" dirty="0"/>
              <a:t>Your OKTA password will not expire</a:t>
            </a:r>
          </a:p>
          <a:p>
            <a:r>
              <a:rPr lang="en-US" dirty="0"/>
              <a:t>Use a personal email that you will always have access too</a:t>
            </a:r>
          </a:p>
          <a:p>
            <a:endParaRPr lang="en-US" dirty="0"/>
          </a:p>
          <a:p>
            <a:r>
              <a:rPr lang="en-US" dirty="0"/>
              <a:t>If you have an OKTA account, skip to slide 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629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25525D7-C949-5EB2-078D-52E8E9FD1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064" y="336935"/>
            <a:ext cx="8479411" cy="82500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64DE2-09AB-FA45-EAF1-8DBC0112A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9084" y="1929785"/>
            <a:ext cx="5386916" cy="3951288"/>
          </a:xfrm>
        </p:spPr>
        <p:txBody>
          <a:bodyPr>
            <a:normAutofit/>
          </a:bodyPr>
          <a:lstStyle/>
          <a:p>
            <a:r>
              <a:rPr lang="en-US" dirty="0"/>
              <a:t>Click “I agree”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52F548-5211-54EF-B4F3-C2EE1400C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933" y="1609725"/>
            <a:ext cx="5960611" cy="41580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87C023-B65C-ED1F-D5A5-4140CEE25165}"/>
              </a:ext>
            </a:extLst>
          </p:cNvPr>
          <p:cNvSpPr/>
          <p:nvPr/>
        </p:nvSpPr>
        <p:spPr>
          <a:xfrm>
            <a:off x="4057650" y="4210050"/>
            <a:ext cx="4448175" cy="4953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40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870128-36D0-EE3F-36F7-943C7289D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 Setup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BCF8D6-F9DC-477B-C121-A1840B2B9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778" y="1779923"/>
            <a:ext cx="4498621" cy="4227747"/>
          </a:xfrm>
        </p:spPr>
        <p:txBody>
          <a:bodyPr>
            <a:normAutofit/>
          </a:bodyPr>
          <a:lstStyle/>
          <a:p>
            <a:r>
              <a:rPr lang="en-US" dirty="0"/>
              <a:t>Fill out the requested details</a:t>
            </a:r>
          </a:p>
          <a:p>
            <a:r>
              <a:rPr lang="en-US" dirty="0"/>
              <a:t>Use a personal email address (not military or school)</a:t>
            </a:r>
          </a:p>
          <a:p>
            <a:r>
              <a:rPr lang="en-US" dirty="0"/>
              <a:t>Write down the password you create</a:t>
            </a:r>
          </a:p>
          <a:p>
            <a:r>
              <a:rPr lang="en-US" dirty="0"/>
              <a:t>Once all boxes are filled, click “Create Your Account” at the bottom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181130-2F6D-9C01-275C-06CA1BB6D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325" y="1479898"/>
            <a:ext cx="5752875" cy="45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68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3E4EB-1306-EEB4-30FC-61581ADB7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 Setup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7EF2A-AF02-4D8E-CFD5-EE1A3B3D9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779" y="1779924"/>
            <a:ext cx="10972800" cy="515601"/>
          </a:xfrm>
        </p:spPr>
        <p:txBody>
          <a:bodyPr/>
          <a:lstStyle/>
          <a:p>
            <a:r>
              <a:rPr lang="en-US" dirty="0"/>
              <a:t>Once you receive this message, log out and go to the personal email you had listed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E36CCC-D9E9-8E42-0673-E422F4DBA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647" y="2295525"/>
            <a:ext cx="7173064" cy="370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95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48B79-775A-9E02-F0D6-89BD6D639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E9DA6-2FD0-5684-26FC-8415A83AB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779" y="1779924"/>
            <a:ext cx="10972800" cy="3315951"/>
          </a:xfrm>
        </p:spPr>
        <p:txBody>
          <a:bodyPr>
            <a:normAutofit/>
          </a:bodyPr>
          <a:lstStyle/>
          <a:p>
            <a:r>
              <a:rPr lang="en-US" dirty="0"/>
              <a:t>You will receive an email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Click “Verify Email”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489489-E956-EBE3-6235-E271030E5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97" y="2328838"/>
            <a:ext cx="6315956" cy="3524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1A514F-3F0D-722D-5502-634453E8F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751301"/>
            <a:ext cx="3479140" cy="322812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1CBF32-4BCB-2EAC-3195-9B39AEE45AB9}"/>
              </a:ext>
            </a:extLst>
          </p:cNvPr>
          <p:cNvSpPr/>
          <p:nvPr/>
        </p:nvSpPr>
        <p:spPr>
          <a:xfrm>
            <a:off x="3924300" y="4495800"/>
            <a:ext cx="762000" cy="33337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439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71A72B10CEC14CBA5CD093F7EA7E3C" ma:contentTypeVersion="14" ma:contentTypeDescription="Create a new document." ma:contentTypeScope="" ma:versionID="82803b112fe0fb0139873ac59a919f8a">
  <xsd:schema xmlns:xsd="http://www.w3.org/2001/XMLSchema" xmlns:xs="http://www.w3.org/2001/XMLSchema" xmlns:p="http://schemas.microsoft.com/office/2006/metadata/properties" xmlns:ns1="http://schemas.microsoft.com/sharepoint/v3" xmlns:ns2="5db93cee-7932-4855-99b9-0d6aae27e599" targetNamespace="http://schemas.microsoft.com/office/2006/metadata/properties" ma:root="true" ma:fieldsID="8decb7774e81139b585adad8cf17ba67" ns1:_="" ns2:_="">
    <xsd:import namespace="http://schemas.microsoft.com/sharepoint/v3"/>
    <xsd:import namespace="5db93cee-7932-4855-99b9-0d6aae27e5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b93cee-7932-4855-99b9-0d6aae27e5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5db93cee-7932-4855-99b9-0d6aae27e59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8F3527D-F031-48B0-9932-9BBCC6CACE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db93cee-7932-4855-99b9-0d6aae27e5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44112A-1C6E-4483-8C7B-F35CBE3A27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2AA333-A7CE-4508-B549-55D15818CC66}">
  <ds:schemaRefs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5db93cee-7932-4855-99b9-0d6aae27e599"/>
    <ds:schemaRef ds:uri="http://schemas.microsoft.com/sharepoint/v3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554eecc5-e26c-4620-b240-5a8bb326c33d}" enabled="1" method="Privilege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49796</TotalTime>
  <Words>1058</Words>
  <Application>Microsoft Office PowerPoint</Application>
  <PresentationFormat>Widescreen</PresentationFormat>
  <Paragraphs>167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Tahoma</vt:lpstr>
      <vt:lpstr>1_Office Theme</vt:lpstr>
      <vt:lpstr>Service Member How To Guide for State TA 2 June 2026</vt:lpstr>
      <vt:lpstr>STA Overview</vt:lpstr>
      <vt:lpstr>Dates you need to know</vt:lpstr>
      <vt:lpstr>Log in to the STA website</vt:lpstr>
      <vt:lpstr>OKTA How To</vt:lpstr>
      <vt:lpstr>PowerPoint Presentation</vt:lpstr>
      <vt:lpstr>Account Setup </vt:lpstr>
      <vt:lpstr>Account Setup continued</vt:lpstr>
      <vt:lpstr>Account Setup</vt:lpstr>
      <vt:lpstr>State Tuition Assistance Website</vt:lpstr>
      <vt:lpstr>STA Required Documents</vt:lpstr>
      <vt:lpstr>Acknowledgment and Acceptance Form</vt:lpstr>
      <vt:lpstr>PowerPoint Presentation</vt:lpstr>
      <vt:lpstr>PowerPoint Presentation</vt:lpstr>
      <vt:lpstr>Input your course information. This needs to match your course schedule.</vt:lpstr>
      <vt:lpstr>PowerPoint Presentation</vt:lpstr>
      <vt:lpstr>Document Upload</vt:lpstr>
      <vt:lpstr>PowerPoint Presentation</vt:lpstr>
      <vt:lpstr>PowerPoint Presentation</vt:lpstr>
      <vt:lpstr>PowerPoint Presentation</vt:lpstr>
      <vt:lpstr>PowerPoint Presentation</vt:lpstr>
      <vt:lpstr>Commander’s Letter</vt:lpstr>
      <vt:lpstr>PowerPoint Presentation</vt:lpstr>
      <vt:lpstr>PowerPoint Presentation</vt:lpstr>
      <vt:lpstr>Messages</vt:lpstr>
      <vt:lpstr>PowerPoint Presentation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Frank, Douglas T LTC MIL NG MO ARNG</dc:creator>
  <cp:lastModifiedBy>Lister, Jaime R CIV NG MOARNG (USA)</cp:lastModifiedBy>
  <cp:revision>1546</cp:revision>
  <cp:lastPrinted>2026-06-03T18:55:57Z</cp:lastPrinted>
  <dcterms:created xsi:type="dcterms:W3CDTF">2018-10-17T18:58:18Z</dcterms:created>
  <dcterms:modified xsi:type="dcterms:W3CDTF">2026-06-03T19:49:02Z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0x0101004F71A72B10CEC14CBA5CD093F7EA7E3C</vt:lpwstr>
  </property>
  <property fmtid="{D5CDD505-2E9C-101B-9397-08002B2CF9AE}" pid="3" name="MediaServiceImageTags">
    <vt:lpwstr/>
  </property>
  <property fmtid="{D5CDD505-2E9C-101B-9397-08002B2CF9AE}" pid="4" name="_dlc_DocIdItemGuid">
    <vt:lpwstr>0dbd640d-bc43-40ac-803b-e73846a5abeb</vt:lpwstr>
  </property>
  <property fmtid="{D5CDD505-2E9C-101B-9397-08002B2CF9AE}" pid="5" name="Order">
    <vt:r8>6126400</vt:r8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